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62" r:id="rId5"/>
    <p:sldId id="266" r:id="rId6"/>
    <p:sldId id="267" r:id="rId7"/>
    <p:sldId id="268" r:id="rId8"/>
    <p:sldId id="263" r:id="rId9"/>
    <p:sldId id="269" r:id="rId10"/>
    <p:sldId id="270" r:id="rId11"/>
    <p:sldId id="271" r:id="rId12"/>
    <p:sldId id="272" r:id="rId13"/>
    <p:sldId id="264" r:id="rId14"/>
    <p:sldId id="273" r:id="rId15"/>
    <p:sldId id="274" r:id="rId16"/>
    <p:sldId id="275" r:id="rId17"/>
    <p:sldId id="276" r:id="rId18"/>
    <p:sldId id="265" r:id="rId19"/>
    <p:sldId id="277" r:id="rId20"/>
    <p:sldId id="278" r:id="rId21"/>
    <p:sldId id="27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AD9D"/>
    <a:srgbClr val="F6E8C5"/>
    <a:srgbClr val="FFC88F"/>
    <a:srgbClr val="F2D6AE"/>
    <a:srgbClr val="EBD4CC"/>
    <a:srgbClr val="F8AB99"/>
    <a:srgbClr val="E6E6E6"/>
    <a:srgbClr val="F7BEAB"/>
    <a:srgbClr val="D6CE9C"/>
    <a:srgbClr val="F0D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21" autoAdjust="0"/>
  </p:normalViewPr>
  <p:slideViewPr>
    <p:cSldViewPr snapToGrid="0">
      <p:cViewPr varScale="1">
        <p:scale>
          <a:sx n="102" d="100"/>
          <a:sy n="102" d="100"/>
        </p:scale>
        <p:origin x="138" y="24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12" name="任意多边形 11"/>
          <p:cNvSpPr/>
          <p:nvPr/>
        </p:nvSpPr>
        <p:spPr>
          <a:xfrm rot="20874367">
            <a:off x="2977988" y="567454"/>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044001" y="596105"/>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814688" y="2529086"/>
            <a:ext cx="14666621" cy="1438957"/>
            <a:chOff x="-4025091" y="2657254"/>
            <a:chExt cx="14666621" cy="1438957"/>
          </a:xfrm>
        </p:grpSpPr>
        <p:sp>
          <p:nvSpPr>
            <p:cNvPr id="8" name="文本框 7"/>
            <p:cNvSpPr txBox="1"/>
            <p:nvPr/>
          </p:nvSpPr>
          <p:spPr>
            <a:xfrm>
              <a:off x="-4025091" y="2657254"/>
              <a:ext cx="14666621" cy="1169551"/>
            </a:xfrm>
            <a:prstGeom prst="rect">
              <a:avLst/>
            </a:prstGeom>
            <a:noFill/>
          </p:spPr>
          <p:txBody>
            <a:bodyPr wrap="square" rtlCol="0">
              <a:spAutoFit/>
            </a:bodyPr>
            <a:lstStyle/>
            <a:p>
              <a:r>
                <a:rPr lang="en-US" altLang="zh-CN" sz="7000" b="1" dirty="0">
                  <a:latin typeface="Autumn Chant" panose="02000000000000000000" pitchFamily="50" charset="0"/>
                  <a:cs typeface="Times New Roman" panose="02020603050405020304" pitchFamily="18" charset="0"/>
                </a:rPr>
                <a:t>Morimoto</a:t>
              </a:r>
              <a:endParaRPr lang="zh-CN" altLang="en-US" sz="7000" b="1" dirty="0">
                <a:latin typeface="Autumn Chant" panose="02000000000000000000" pitchFamily="50" charset="0"/>
                <a:cs typeface="Times New Roman" panose="02020603050405020304" pitchFamily="18" charset="0"/>
              </a:endParaRPr>
            </a:p>
          </p:txBody>
        </p:sp>
        <p:sp>
          <p:nvSpPr>
            <p:cNvPr id="9" name="文本框 8"/>
            <p:cNvSpPr txBox="1"/>
            <p:nvPr/>
          </p:nvSpPr>
          <p:spPr>
            <a:xfrm>
              <a:off x="-1511433" y="3696101"/>
              <a:ext cx="5426690" cy="400110"/>
            </a:xfrm>
            <a:prstGeom prst="rect">
              <a:avLst/>
            </a:prstGeom>
            <a:noFill/>
          </p:spPr>
          <p:txBody>
            <a:bodyPr wrap="square" rtlCol="0">
              <a:spAutoFit/>
            </a:bodyPr>
            <a:lstStyle/>
            <a:p>
              <a:r>
                <a:rPr lang="zh-CN" altLang="en-US" sz="2000" spc="2700" dirty="0">
                  <a:latin typeface="Times New Roman" panose="02020603050405020304" pitchFamily="18" charset="0"/>
                  <a:cs typeface="Times New Roman" panose="02020603050405020304" pitchFamily="18" charset="0"/>
                </a:rPr>
                <a:t>脏脏粉工作汇报</a:t>
              </a:r>
            </a:p>
          </p:txBody>
        </p:sp>
      </p:grpSp>
      <p:sp>
        <p:nvSpPr>
          <p:cNvPr id="17" name="任意多边形 16"/>
          <p:cNvSpPr/>
          <p:nvPr/>
        </p:nvSpPr>
        <p:spPr>
          <a:xfrm rot="5400000">
            <a:off x="-3863163" y="-2602892"/>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5981648">
            <a:off x="10286967" y="-2348946"/>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6432855">
            <a:off x="10547251" y="4614006"/>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13832348">
            <a:off x="-4095405" y="3978392"/>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82312" y="184484"/>
            <a:ext cx="11656937" cy="6470419"/>
            <a:chOff x="282312" y="184484"/>
            <a:chExt cx="11656937" cy="6470419"/>
          </a:xfrm>
        </p:grpSpPr>
        <p:sp>
          <p:nvSpPr>
            <p:cNvPr id="44" name="任意多边形 43"/>
            <p:cNvSpPr/>
            <p:nvPr/>
          </p:nvSpPr>
          <p:spPr>
            <a:xfrm>
              <a:off x="282312" y="184484"/>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rot="10800000">
              <a:off x="10012031" y="5235536"/>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rot="10800000" flipH="1">
              <a:off x="293918" y="5235536"/>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flipH="1">
              <a:off x="9994444" y="212540"/>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4791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13" name="矩形 12"/>
          <p:cNvSpPr/>
          <p:nvPr/>
        </p:nvSpPr>
        <p:spPr>
          <a:xfrm>
            <a:off x="7302220" y="296778"/>
            <a:ext cx="4619442" cy="5285875"/>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310611" y="2939715"/>
            <a:ext cx="5274556" cy="2460485"/>
            <a:chOff x="1310611" y="3966842"/>
            <a:chExt cx="5274556" cy="2460485"/>
          </a:xfrm>
        </p:grpSpPr>
        <p:sp>
          <p:nvSpPr>
            <p:cNvPr id="15" name="文本框 14"/>
            <p:cNvSpPr txBox="1"/>
            <p:nvPr/>
          </p:nvSpPr>
          <p:spPr>
            <a:xfrm>
              <a:off x="1310611" y="3966842"/>
              <a:ext cx="3144254" cy="461665"/>
            </a:xfrm>
            <a:prstGeom prst="rect">
              <a:avLst/>
            </a:prstGeom>
            <a:noFill/>
          </p:spPr>
          <p:txBody>
            <a:bodyPr wrap="square" rtlCol="0">
              <a:spAutoFit/>
            </a:bodyPr>
            <a:lstStyle/>
            <a:p>
              <a:r>
                <a:rPr lang="en-US" altLang="zh-CN" sz="2400" dirty="0">
                  <a:latin typeface="思源宋体 CN SemiBold" panose="02020600000000000000" pitchFamily="18" charset="-122"/>
                  <a:ea typeface="思源宋体 CN SemiBold" panose="02020600000000000000" pitchFamily="18" charset="-122"/>
                </a:rPr>
                <a:t>Presentation</a:t>
              </a:r>
              <a:endParaRPr lang="zh-CN" altLang="en-US" sz="2400" dirty="0">
                <a:latin typeface="思源宋体 CN SemiBold" panose="02020600000000000000" pitchFamily="18" charset="-122"/>
                <a:ea typeface="思源宋体 CN SemiBold" panose="02020600000000000000" pitchFamily="18" charset="-122"/>
              </a:endParaRPr>
            </a:p>
          </p:txBody>
        </p:sp>
        <p:sp>
          <p:nvSpPr>
            <p:cNvPr id="17" name="文本框 16"/>
            <p:cNvSpPr txBox="1"/>
            <p:nvPr/>
          </p:nvSpPr>
          <p:spPr>
            <a:xfrm>
              <a:off x="1310611" y="4488335"/>
              <a:ext cx="5274556" cy="1938992"/>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According to the requirements of the program, learning activities are organized every week, and the theoretical learning content mainly focuses on the skills appraisal textbook</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sp>
        <p:nvSpPr>
          <p:cNvPr id="8" name="文本框 7"/>
          <p:cNvSpPr txBox="1"/>
          <p:nvPr/>
        </p:nvSpPr>
        <p:spPr>
          <a:xfrm>
            <a:off x="1310611" y="1503006"/>
            <a:ext cx="3144254"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Good luck</a:t>
            </a:r>
            <a:endParaRPr lang="zh-CN" altLang="en-US" sz="3600" dirty="0">
              <a:latin typeface="思源黑体 CN Medium" panose="020B0600000000000000" pitchFamily="34" charset="-122"/>
              <a:ea typeface="思源黑体 CN Medium" panose="020B0600000000000000" pitchFamily="34" charset="-122"/>
            </a:endParaRPr>
          </a:p>
        </p:txBody>
      </p:sp>
      <p:sp>
        <p:nvSpPr>
          <p:cNvPr id="10" name="矩形 9"/>
          <p:cNvSpPr/>
          <p:nvPr/>
        </p:nvSpPr>
        <p:spPr>
          <a:xfrm>
            <a:off x="270337" y="3256547"/>
            <a:ext cx="323221" cy="2823411"/>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AC21C7A8-537A-45C0-97E3-BA75263D2E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074" y="577186"/>
            <a:ext cx="4710611" cy="6280814"/>
          </a:xfrm>
          <a:prstGeom prst="rect">
            <a:avLst/>
          </a:prstGeom>
        </p:spPr>
      </p:pic>
    </p:spTree>
    <p:extLst>
      <p:ext uri="{BB962C8B-B14F-4D97-AF65-F5344CB8AC3E}">
        <p14:creationId xmlns:p14="http://schemas.microsoft.com/office/powerpoint/2010/main" val="3306492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任意多边形 20"/>
          <p:cNvSpPr/>
          <p:nvPr/>
        </p:nvSpPr>
        <p:spPr>
          <a:xfrm rot="21449469">
            <a:off x="-481263" y="-166742"/>
            <a:ext cx="13395158" cy="3215950"/>
          </a:xfrm>
          <a:custGeom>
            <a:avLst/>
            <a:gdLst>
              <a:gd name="connsiteX0" fmla="*/ 0 w 13395158"/>
              <a:gd name="connsiteY0" fmla="*/ 0 h 1945293"/>
              <a:gd name="connsiteX1" fmla="*/ 3064042 w 13395158"/>
              <a:gd name="connsiteY1" fmla="*/ 1941094 h 1945293"/>
              <a:gd name="connsiteX2" fmla="*/ 6416842 w 13395158"/>
              <a:gd name="connsiteY2" fmla="*/ 545431 h 1945293"/>
              <a:gd name="connsiteX3" fmla="*/ 9095874 w 13395158"/>
              <a:gd name="connsiteY3" fmla="*/ 1507958 h 1945293"/>
              <a:gd name="connsiteX4" fmla="*/ 11309684 w 13395158"/>
              <a:gd name="connsiteY4" fmla="*/ 1668379 h 1945293"/>
              <a:gd name="connsiteX5" fmla="*/ 13395158 w 13395158"/>
              <a:gd name="connsiteY5" fmla="*/ 320842 h 19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5158" h="1945293">
                <a:moveTo>
                  <a:pt x="0" y="0"/>
                </a:moveTo>
                <a:cubicBezTo>
                  <a:pt x="997284" y="925094"/>
                  <a:pt x="1994568" y="1850189"/>
                  <a:pt x="3064042" y="1941094"/>
                </a:cubicBezTo>
                <a:cubicBezTo>
                  <a:pt x="4133516" y="2031999"/>
                  <a:pt x="5411537" y="617620"/>
                  <a:pt x="6416842" y="545431"/>
                </a:cubicBezTo>
                <a:cubicBezTo>
                  <a:pt x="7422147" y="473242"/>
                  <a:pt x="8280400" y="1320800"/>
                  <a:pt x="9095874" y="1507958"/>
                </a:cubicBezTo>
                <a:cubicBezTo>
                  <a:pt x="9911348" y="1695116"/>
                  <a:pt x="10593137" y="1866232"/>
                  <a:pt x="11309684" y="1668379"/>
                </a:cubicBezTo>
                <a:cubicBezTo>
                  <a:pt x="12026231" y="1470526"/>
                  <a:pt x="12710694" y="895684"/>
                  <a:pt x="13395158" y="320842"/>
                </a:cubicBezTo>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586042" y="2048480"/>
            <a:ext cx="7379408" cy="1768360"/>
            <a:chOff x="1352215" y="3842004"/>
            <a:chExt cx="8790428" cy="1768360"/>
          </a:xfrm>
        </p:grpSpPr>
        <p:sp>
          <p:nvSpPr>
            <p:cNvPr id="15" name="文本框 14"/>
            <p:cNvSpPr txBox="1"/>
            <p:nvPr/>
          </p:nvSpPr>
          <p:spPr>
            <a:xfrm>
              <a:off x="1352215" y="3842004"/>
              <a:ext cx="3144254"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TEXT HERE </a:t>
              </a:r>
              <a:endParaRPr lang="zh-CN" altLang="en-US" sz="3600" dirty="0">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1362770" y="4320267"/>
              <a:ext cx="8779873" cy="1290097"/>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Learning activities are organized every week, and the theoretical learning content mainly focuses on the skills appraisal textbook</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sp>
        <p:nvSpPr>
          <p:cNvPr id="12" name="任意多边形 11"/>
          <p:cNvSpPr/>
          <p:nvPr/>
        </p:nvSpPr>
        <p:spPr>
          <a:xfrm rot="21449469">
            <a:off x="-481262" y="-255310"/>
            <a:ext cx="13395158" cy="3215950"/>
          </a:xfrm>
          <a:custGeom>
            <a:avLst/>
            <a:gdLst>
              <a:gd name="connsiteX0" fmla="*/ 0 w 13395158"/>
              <a:gd name="connsiteY0" fmla="*/ 0 h 1945293"/>
              <a:gd name="connsiteX1" fmla="*/ 3064042 w 13395158"/>
              <a:gd name="connsiteY1" fmla="*/ 1941094 h 1945293"/>
              <a:gd name="connsiteX2" fmla="*/ 6416842 w 13395158"/>
              <a:gd name="connsiteY2" fmla="*/ 545431 h 1945293"/>
              <a:gd name="connsiteX3" fmla="*/ 9095874 w 13395158"/>
              <a:gd name="connsiteY3" fmla="*/ 1507958 h 1945293"/>
              <a:gd name="connsiteX4" fmla="*/ 11309684 w 13395158"/>
              <a:gd name="connsiteY4" fmla="*/ 1668379 h 1945293"/>
              <a:gd name="connsiteX5" fmla="*/ 13395158 w 13395158"/>
              <a:gd name="connsiteY5" fmla="*/ 320842 h 19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5158" h="1945293">
                <a:moveTo>
                  <a:pt x="0" y="0"/>
                </a:moveTo>
                <a:cubicBezTo>
                  <a:pt x="997284" y="925094"/>
                  <a:pt x="1994568" y="1850189"/>
                  <a:pt x="3064042" y="1941094"/>
                </a:cubicBezTo>
                <a:cubicBezTo>
                  <a:pt x="4133516" y="2031999"/>
                  <a:pt x="5411537" y="617620"/>
                  <a:pt x="6416842" y="545431"/>
                </a:cubicBezTo>
                <a:cubicBezTo>
                  <a:pt x="7422147" y="473242"/>
                  <a:pt x="8280400" y="1320800"/>
                  <a:pt x="9095874" y="1507958"/>
                </a:cubicBezTo>
                <a:cubicBezTo>
                  <a:pt x="9911348" y="1695116"/>
                  <a:pt x="10593137" y="1866232"/>
                  <a:pt x="11309684" y="1668379"/>
                </a:cubicBezTo>
                <a:cubicBezTo>
                  <a:pt x="12026231" y="1470526"/>
                  <a:pt x="12710694" y="895684"/>
                  <a:pt x="13395158" y="320842"/>
                </a:cubicBezTo>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501042" y="4223441"/>
            <a:ext cx="3595810" cy="2092894"/>
            <a:chOff x="851386" y="4349008"/>
            <a:chExt cx="3595810" cy="2092894"/>
          </a:xfrm>
        </p:grpSpPr>
        <p:sp>
          <p:nvSpPr>
            <p:cNvPr id="18" name="任意多边形 17"/>
            <p:cNvSpPr/>
            <p:nvPr/>
          </p:nvSpPr>
          <p:spPr>
            <a:xfrm>
              <a:off x="2444386" y="4349008"/>
              <a:ext cx="648000" cy="684000"/>
            </a:xfrm>
            <a:custGeom>
              <a:avLst/>
              <a:gdLst>
                <a:gd name="connsiteX0" fmla="*/ 642498 w 777004"/>
                <a:gd name="connsiteY0" fmla="*/ 11038 h 848028"/>
                <a:gd name="connsiteX1" fmla="*/ 813 w 777004"/>
                <a:gd name="connsiteY1" fmla="*/ 396048 h 848028"/>
                <a:gd name="connsiteX2" fmla="*/ 514161 w 777004"/>
                <a:gd name="connsiteY2" fmla="*/ 845227 h 848028"/>
                <a:gd name="connsiteX3" fmla="*/ 770834 w 777004"/>
                <a:gd name="connsiteY3" fmla="*/ 171459 h 848028"/>
                <a:gd name="connsiteX4" fmla="*/ 642498 w 777004"/>
                <a:gd name="connsiteY4" fmla="*/ 11038 h 84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004" h="848028">
                  <a:moveTo>
                    <a:pt x="642498" y="11038"/>
                  </a:moveTo>
                  <a:cubicBezTo>
                    <a:pt x="514161" y="48470"/>
                    <a:pt x="22202" y="257017"/>
                    <a:pt x="813" y="396048"/>
                  </a:cubicBezTo>
                  <a:cubicBezTo>
                    <a:pt x="-20576" y="535079"/>
                    <a:pt x="385824" y="882659"/>
                    <a:pt x="514161" y="845227"/>
                  </a:cubicBezTo>
                  <a:cubicBezTo>
                    <a:pt x="642498" y="807796"/>
                    <a:pt x="752118" y="310490"/>
                    <a:pt x="770834" y="171459"/>
                  </a:cubicBezTo>
                  <a:cubicBezTo>
                    <a:pt x="789550" y="32428"/>
                    <a:pt x="770835" y="-26394"/>
                    <a:pt x="642498" y="11038"/>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851386" y="5117545"/>
              <a:ext cx="3595810" cy="1324357"/>
              <a:chOff x="851386" y="5117545"/>
              <a:chExt cx="3595810" cy="1324357"/>
            </a:xfrm>
          </p:grpSpPr>
          <p:sp>
            <p:nvSpPr>
              <p:cNvPr id="19" name="文本框 18"/>
              <p:cNvSpPr txBox="1"/>
              <p:nvPr/>
            </p:nvSpPr>
            <p:spPr>
              <a:xfrm>
                <a:off x="2292393" y="5117545"/>
                <a:ext cx="951986" cy="369332"/>
              </a:xfrm>
              <a:prstGeom prst="rect">
                <a:avLst/>
              </a:prstGeom>
              <a:noFill/>
            </p:spPr>
            <p:txBody>
              <a:bodyPr wrap="square" rtlCol="0">
                <a:spAutoFit/>
              </a:bodyPr>
              <a:lstStyle/>
              <a:p>
                <a:r>
                  <a:rPr lang="en-US" altLang="zh-CN" dirty="0">
                    <a:latin typeface="思源黑体 CN Medium" panose="020B0600000000000000" pitchFamily="34" charset="-122"/>
                    <a:ea typeface="思源黑体 CN Medium" panose="020B0600000000000000" pitchFamily="34" charset="-122"/>
                  </a:rPr>
                  <a:t>Show</a:t>
                </a:r>
                <a:endParaRPr lang="zh-CN" altLang="en-US" dirty="0">
                  <a:latin typeface="思源黑体 CN Medium" panose="020B0600000000000000" pitchFamily="34" charset="-122"/>
                  <a:ea typeface="思源黑体 CN Medium" panose="020B0600000000000000" pitchFamily="34" charset="-122"/>
                </a:endParaRPr>
              </a:p>
            </p:txBody>
          </p:sp>
          <p:sp>
            <p:nvSpPr>
              <p:cNvPr id="26" name="文本框 25"/>
              <p:cNvSpPr txBox="1"/>
              <p:nvPr/>
            </p:nvSpPr>
            <p:spPr>
              <a:xfrm>
                <a:off x="851386" y="5389306"/>
                <a:ext cx="3595810" cy="1052596"/>
              </a:xfrm>
              <a:prstGeom prst="rect">
                <a:avLst/>
              </a:prstGeom>
              <a:noFill/>
            </p:spPr>
            <p:txBody>
              <a:bodyPr wrap="square" rtlCol="0">
                <a:spAutoFit/>
              </a:bodyPr>
              <a:lstStyle/>
              <a:p>
                <a:pPr algn="ctr">
                  <a:lnSpc>
                    <a:spcPct val="13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The overall working atmosphere of the Department is good </a:t>
                </a:r>
                <a:endParaRPr lang="zh-CN" altLang="en-US"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grpSp>
        <p:nvGrpSpPr>
          <p:cNvPr id="38" name="组合 37"/>
          <p:cNvGrpSpPr/>
          <p:nvPr/>
        </p:nvGrpSpPr>
        <p:grpSpPr>
          <a:xfrm>
            <a:off x="4473775" y="4265149"/>
            <a:ext cx="3485082" cy="2058027"/>
            <a:chOff x="4416747" y="4390716"/>
            <a:chExt cx="3485082" cy="2058027"/>
          </a:xfrm>
        </p:grpSpPr>
        <p:sp>
          <p:nvSpPr>
            <p:cNvPr id="23" name="任意多边形 22"/>
            <p:cNvSpPr/>
            <p:nvPr/>
          </p:nvSpPr>
          <p:spPr>
            <a:xfrm>
              <a:off x="5835288" y="4390716"/>
              <a:ext cx="648000" cy="684000"/>
            </a:xfrm>
            <a:custGeom>
              <a:avLst/>
              <a:gdLst>
                <a:gd name="connsiteX0" fmla="*/ 642498 w 777004"/>
                <a:gd name="connsiteY0" fmla="*/ 11038 h 848028"/>
                <a:gd name="connsiteX1" fmla="*/ 813 w 777004"/>
                <a:gd name="connsiteY1" fmla="*/ 396048 h 848028"/>
                <a:gd name="connsiteX2" fmla="*/ 514161 w 777004"/>
                <a:gd name="connsiteY2" fmla="*/ 845227 h 848028"/>
                <a:gd name="connsiteX3" fmla="*/ 770834 w 777004"/>
                <a:gd name="connsiteY3" fmla="*/ 171459 h 848028"/>
                <a:gd name="connsiteX4" fmla="*/ 642498 w 777004"/>
                <a:gd name="connsiteY4" fmla="*/ 11038 h 84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004" h="848028">
                  <a:moveTo>
                    <a:pt x="642498" y="11038"/>
                  </a:moveTo>
                  <a:cubicBezTo>
                    <a:pt x="514161" y="48470"/>
                    <a:pt x="22202" y="257017"/>
                    <a:pt x="813" y="396048"/>
                  </a:cubicBezTo>
                  <a:cubicBezTo>
                    <a:pt x="-20576" y="535079"/>
                    <a:pt x="385824" y="882659"/>
                    <a:pt x="514161" y="845227"/>
                  </a:cubicBezTo>
                  <a:cubicBezTo>
                    <a:pt x="642498" y="807796"/>
                    <a:pt x="752118" y="310490"/>
                    <a:pt x="770834" y="171459"/>
                  </a:cubicBezTo>
                  <a:cubicBezTo>
                    <a:pt x="789550" y="32428"/>
                    <a:pt x="770835" y="-26394"/>
                    <a:pt x="642498" y="11038"/>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416747" y="5113661"/>
              <a:ext cx="3485082" cy="1335082"/>
              <a:chOff x="991622" y="5117545"/>
              <a:chExt cx="3485082" cy="1335082"/>
            </a:xfrm>
          </p:grpSpPr>
          <p:sp>
            <p:nvSpPr>
              <p:cNvPr id="32" name="文本框 31"/>
              <p:cNvSpPr txBox="1"/>
              <p:nvPr/>
            </p:nvSpPr>
            <p:spPr>
              <a:xfrm>
                <a:off x="2292393" y="5117545"/>
                <a:ext cx="951986" cy="369332"/>
              </a:xfrm>
              <a:prstGeom prst="rect">
                <a:avLst/>
              </a:prstGeom>
              <a:noFill/>
            </p:spPr>
            <p:txBody>
              <a:bodyPr wrap="square" rtlCol="0">
                <a:spAutoFit/>
              </a:bodyPr>
              <a:lstStyle/>
              <a:p>
                <a:r>
                  <a:rPr lang="en-US" altLang="zh-CN" dirty="0">
                    <a:latin typeface="思源黑体 CN Medium" panose="020B0600000000000000" pitchFamily="34" charset="-122"/>
                    <a:ea typeface="思源黑体 CN Medium" panose="020B0600000000000000" pitchFamily="34" charset="-122"/>
                  </a:rPr>
                  <a:t>Show</a:t>
                </a:r>
                <a:endParaRPr lang="zh-CN" altLang="en-US" dirty="0">
                  <a:latin typeface="思源黑体 CN Medium" panose="020B0600000000000000" pitchFamily="34" charset="-122"/>
                  <a:ea typeface="思源黑体 CN Medium" panose="020B0600000000000000" pitchFamily="34" charset="-122"/>
                </a:endParaRPr>
              </a:p>
            </p:txBody>
          </p:sp>
          <p:sp>
            <p:nvSpPr>
              <p:cNvPr id="33" name="文本框 32"/>
              <p:cNvSpPr txBox="1"/>
              <p:nvPr/>
            </p:nvSpPr>
            <p:spPr>
              <a:xfrm>
                <a:off x="991622" y="5400031"/>
                <a:ext cx="3485082" cy="1052596"/>
              </a:xfrm>
              <a:prstGeom prst="rect">
                <a:avLst/>
              </a:prstGeom>
              <a:noFill/>
            </p:spPr>
            <p:txBody>
              <a:bodyPr wrap="square" rtlCol="0">
                <a:spAutoFit/>
              </a:bodyPr>
              <a:lstStyle/>
              <a:p>
                <a:pPr algn="ctr">
                  <a:lnSpc>
                    <a:spcPct val="13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The overall working atmosphere of the Department is good </a:t>
                </a:r>
                <a:endParaRPr lang="zh-CN" altLang="en-US"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grpSp>
        <p:nvGrpSpPr>
          <p:cNvPr id="39" name="组合 38"/>
          <p:cNvGrpSpPr/>
          <p:nvPr/>
        </p:nvGrpSpPr>
        <p:grpSpPr>
          <a:xfrm>
            <a:off x="8339710" y="4279559"/>
            <a:ext cx="3486649" cy="2043617"/>
            <a:chOff x="8205626" y="4391268"/>
            <a:chExt cx="3486649" cy="2043617"/>
          </a:xfrm>
        </p:grpSpPr>
        <p:sp>
          <p:nvSpPr>
            <p:cNvPr id="25" name="任意多边形 24"/>
            <p:cNvSpPr/>
            <p:nvPr/>
          </p:nvSpPr>
          <p:spPr>
            <a:xfrm>
              <a:off x="9556506" y="4391268"/>
              <a:ext cx="648000" cy="684000"/>
            </a:xfrm>
            <a:custGeom>
              <a:avLst/>
              <a:gdLst>
                <a:gd name="connsiteX0" fmla="*/ 642498 w 777004"/>
                <a:gd name="connsiteY0" fmla="*/ 11038 h 848028"/>
                <a:gd name="connsiteX1" fmla="*/ 813 w 777004"/>
                <a:gd name="connsiteY1" fmla="*/ 396048 h 848028"/>
                <a:gd name="connsiteX2" fmla="*/ 514161 w 777004"/>
                <a:gd name="connsiteY2" fmla="*/ 845227 h 848028"/>
                <a:gd name="connsiteX3" fmla="*/ 770834 w 777004"/>
                <a:gd name="connsiteY3" fmla="*/ 171459 h 848028"/>
                <a:gd name="connsiteX4" fmla="*/ 642498 w 777004"/>
                <a:gd name="connsiteY4" fmla="*/ 11038 h 84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004" h="848028">
                  <a:moveTo>
                    <a:pt x="642498" y="11038"/>
                  </a:moveTo>
                  <a:cubicBezTo>
                    <a:pt x="514161" y="48470"/>
                    <a:pt x="22202" y="257017"/>
                    <a:pt x="813" y="396048"/>
                  </a:cubicBezTo>
                  <a:cubicBezTo>
                    <a:pt x="-20576" y="535079"/>
                    <a:pt x="385824" y="882659"/>
                    <a:pt x="514161" y="845227"/>
                  </a:cubicBezTo>
                  <a:cubicBezTo>
                    <a:pt x="642498" y="807796"/>
                    <a:pt x="752118" y="310490"/>
                    <a:pt x="770834" y="171459"/>
                  </a:cubicBezTo>
                  <a:cubicBezTo>
                    <a:pt x="789550" y="32428"/>
                    <a:pt x="770835" y="-26394"/>
                    <a:pt x="642498" y="11038"/>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8205626" y="5177608"/>
              <a:ext cx="3486649" cy="1257277"/>
              <a:chOff x="1025061" y="5117545"/>
              <a:chExt cx="3486649" cy="1257277"/>
            </a:xfrm>
          </p:grpSpPr>
          <p:sp>
            <p:nvSpPr>
              <p:cNvPr id="35" name="文本框 34"/>
              <p:cNvSpPr txBox="1"/>
              <p:nvPr/>
            </p:nvSpPr>
            <p:spPr>
              <a:xfrm>
                <a:off x="2292393" y="5117545"/>
                <a:ext cx="951986" cy="369332"/>
              </a:xfrm>
              <a:prstGeom prst="rect">
                <a:avLst/>
              </a:prstGeom>
              <a:noFill/>
            </p:spPr>
            <p:txBody>
              <a:bodyPr wrap="square" rtlCol="0">
                <a:spAutoFit/>
              </a:bodyPr>
              <a:lstStyle/>
              <a:p>
                <a:r>
                  <a:rPr lang="en-US" altLang="zh-CN" dirty="0">
                    <a:latin typeface="思源黑体 CN Medium" panose="020B0600000000000000" pitchFamily="34" charset="-122"/>
                    <a:ea typeface="思源黑体 CN Medium" panose="020B0600000000000000" pitchFamily="34" charset="-122"/>
                  </a:rPr>
                  <a:t>Show</a:t>
                </a:r>
                <a:endParaRPr lang="zh-CN" altLang="en-US" dirty="0">
                  <a:latin typeface="思源黑体 CN Medium" panose="020B0600000000000000" pitchFamily="34" charset="-122"/>
                  <a:ea typeface="思源黑体 CN Medium" panose="020B0600000000000000" pitchFamily="34" charset="-122"/>
                </a:endParaRPr>
              </a:p>
            </p:txBody>
          </p:sp>
          <p:sp>
            <p:nvSpPr>
              <p:cNvPr id="36" name="文本框 35"/>
              <p:cNvSpPr txBox="1"/>
              <p:nvPr/>
            </p:nvSpPr>
            <p:spPr>
              <a:xfrm>
                <a:off x="1025061" y="5322226"/>
                <a:ext cx="3486649" cy="1052596"/>
              </a:xfrm>
              <a:prstGeom prst="rect">
                <a:avLst/>
              </a:prstGeom>
              <a:noFill/>
            </p:spPr>
            <p:txBody>
              <a:bodyPr wrap="square" rtlCol="0">
                <a:spAutoFit/>
              </a:bodyPr>
              <a:lstStyle/>
              <a:p>
                <a:pPr algn="ctr">
                  <a:lnSpc>
                    <a:spcPct val="13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The overall working atmosphere of the Department is good </a:t>
                </a:r>
                <a:endParaRPr lang="zh-CN" altLang="en-US"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sp>
        <p:nvSpPr>
          <p:cNvPr id="40" name="文本框 39"/>
          <p:cNvSpPr txBox="1"/>
          <p:nvPr/>
        </p:nvSpPr>
        <p:spPr>
          <a:xfrm>
            <a:off x="2199427" y="4292836"/>
            <a:ext cx="543530" cy="523220"/>
          </a:xfrm>
          <a:prstGeom prst="rect">
            <a:avLst/>
          </a:prstGeom>
          <a:noFill/>
        </p:spPr>
        <p:txBody>
          <a:bodyPr wrap="square" rtlCol="0">
            <a:spAutoFit/>
          </a:bodyPr>
          <a:lstStyle/>
          <a:p>
            <a:r>
              <a:rPr lang="en-US" altLang="zh-CN" sz="2800" dirty="0">
                <a:solidFill>
                  <a:schemeClr val="bg1"/>
                </a:solidFill>
                <a:latin typeface="杨任东竹石体-Heavy" panose="02000000000000000000" pitchFamily="2" charset="-122"/>
                <a:ea typeface="杨任东竹石体-Heavy" panose="02000000000000000000" pitchFamily="2" charset="-122"/>
              </a:rPr>
              <a:t>01</a:t>
            </a:r>
            <a:endParaRPr lang="zh-CN" altLang="en-US" sz="2800" dirty="0">
              <a:solidFill>
                <a:schemeClr val="bg1"/>
              </a:solidFill>
              <a:latin typeface="杨任东竹石体-Heavy" panose="02000000000000000000" pitchFamily="2" charset="-122"/>
              <a:ea typeface="杨任东竹石体-Heavy" panose="02000000000000000000" pitchFamily="2" charset="-122"/>
            </a:endParaRPr>
          </a:p>
        </p:txBody>
      </p:sp>
      <p:sp>
        <p:nvSpPr>
          <p:cNvPr id="42" name="文本框 41"/>
          <p:cNvSpPr txBox="1"/>
          <p:nvPr/>
        </p:nvSpPr>
        <p:spPr>
          <a:xfrm>
            <a:off x="5978774" y="4339489"/>
            <a:ext cx="543530" cy="523220"/>
          </a:xfrm>
          <a:prstGeom prst="rect">
            <a:avLst/>
          </a:prstGeom>
          <a:noFill/>
        </p:spPr>
        <p:txBody>
          <a:bodyPr wrap="square" rtlCol="0">
            <a:spAutoFit/>
          </a:bodyPr>
          <a:lstStyle/>
          <a:p>
            <a:r>
              <a:rPr lang="en-US" altLang="zh-CN" sz="2800" dirty="0">
                <a:solidFill>
                  <a:schemeClr val="bg1"/>
                </a:solidFill>
                <a:latin typeface="杨任东竹石体-Heavy" panose="02000000000000000000" pitchFamily="2" charset="-122"/>
                <a:ea typeface="杨任东竹石体-Heavy" panose="02000000000000000000" pitchFamily="2" charset="-122"/>
              </a:rPr>
              <a:t>02</a:t>
            </a:r>
            <a:endParaRPr lang="zh-CN" altLang="en-US" sz="2800" dirty="0">
              <a:solidFill>
                <a:schemeClr val="bg1"/>
              </a:solidFill>
              <a:latin typeface="杨任东竹石体-Heavy" panose="02000000000000000000" pitchFamily="2" charset="-122"/>
              <a:ea typeface="杨任东竹石体-Heavy" panose="02000000000000000000" pitchFamily="2" charset="-122"/>
            </a:endParaRPr>
          </a:p>
        </p:txBody>
      </p:sp>
      <p:sp>
        <p:nvSpPr>
          <p:cNvPr id="43" name="文本框 42"/>
          <p:cNvSpPr txBox="1"/>
          <p:nvPr/>
        </p:nvSpPr>
        <p:spPr>
          <a:xfrm>
            <a:off x="9742825" y="4359949"/>
            <a:ext cx="543530" cy="523220"/>
          </a:xfrm>
          <a:prstGeom prst="rect">
            <a:avLst/>
          </a:prstGeom>
          <a:noFill/>
        </p:spPr>
        <p:txBody>
          <a:bodyPr wrap="square" rtlCol="0">
            <a:spAutoFit/>
          </a:bodyPr>
          <a:lstStyle/>
          <a:p>
            <a:r>
              <a:rPr lang="en-US" altLang="zh-CN" sz="2800" dirty="0">
                <a:solidFill>
                  <a:schemeClr val="bg1"/>
                </a:solidFill>
                <a:latin typeface="杨任东竹石体-Heavy" panose="02000000000000000000" pitchFamily="2" charset="-122"/>
                <a:ea typeface="杨任东竹石体-Heavy" panose="02000000000000000000" pitchFamily="2" charset="-122"/>
              </a:rPr>
              <a:t>03</a:t>
            </a:r>
            <a:endParaRPr lang="zh-CN" altLang="en-US" sz="2800" dirty="0">
              <a:solidFill>
                <a:schemeClr val="bg1"/>
              </a:solidFill>
              <a:latin typeface="杨任东竹石体-Heavy" panose="02000000000000000000" pitchFamily="2" charset="-122"/>
              <a:ea typeface="杨任东竹石体-Heavy" panose="02000000000000000000" pitchFamily="2" charset="-122"/>
            </a:endParaRPr>
          </a:p>
        </p:txBody>
      </p:sp>
    </p:spTree>
    <p:extLst>
      <p:ext uri="{BB962C8B-B14F-4D97-AF65-F5344CB8AC3E}">
        <p14:creationId xmlns:p14="http://schemas.microsoft.com/office/powerpoint/2010/main" val="220547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9" name="组合 8"/>
          <p:cNvGrpSpPr/>
          <p:nvPr/>
        </p:nvGrpSpPr>
        <p:grpSpPr>
          <a:xfrm>
            <a:off x="6377935" y="1387025"/>
            <a:ext cx="4580797" cy="3286992"/>
            <a:chOff x="6377935" y="1387025"/>
            <a:chExt cx="4580797" cy="3286992"/>
          </a:xfrm>
        </p:grpSpPr>
        <p:sp>
          <p:nvSpPr>
            <p:cNvPr id="15" name="文本框 14"/>
            <p:cNvSpPr txBox="1"/>
            <p:nvPr/>
          </p:nvSpPr>
          <p:spPr>
            <a:xfrm>
              <a:off x="6377935" y="1387025"/>
              <a:ext cx="4432484" cy="1200329"/>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Creative </a:t>
              </a:r>
            </a:p>
            <a:p>
              <a:r>
                <a:rPr lang="en-US" altLang="zh-CN" sz="3600" dirty="0">
                  <a:latin typeface="思源黑体 CN Medium" panose="020B0600000000000000" pitchFamily="34" charset="-122"/>
                  <a:ea typeface="思源黑体 CN Medium" panose="020B0600000000000000" pitchFamily="34" charset="-122"/>
                </a:rPr>
                <a:t>  exhibition</a:t>
              </a:r>
              <a:endParaRPr lang="zh-CN" altLang="en-US" sz="3600" dirty="0">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6377935" y="2919691"/>
              <a:ext cx="4580797" cy="1754326"/>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Learning activities are organized every week, and the theoretical learning content mainly focuses on the skills appraisal textbook</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sp>
        <p:nvSpPr>
          <p:cNvPr id="8" name="任意多边形 7"/>
          <p:cNvSpPr/>
          <p:nvPr/>
        </p:nvSpPr>
        <p:spPr>
          <a:xfrm rot="6441639">
            <a:off x="-1252170" y="401953"/>
            <a:ext cx="6868558" cy="6054094"/>
          </a:xfrm>
          <a:custGeom>
            <a:avLst/>
            <a:gdLst>
              <a:gd name="connsiteX0" fmla="*/ 823411 w 7208001"/>
              <a:gd name="connsiteY0" fmla="*/ 530330 h 6353278"/>
              <a:gd name="connsiteX1" fmla="*/ 6021054 w 7208001"/>
              <a:gd name="connsiteY1" fmla="*/ 546372 h 6353278"/>
              <a:gd name="connsiteX2" fmla="*/ 6582527 w 7208001"/>
              <a:gd name="connsiteY2" fmla="*/ 3417909 h 6353278"/>
              <a:gd name="connsiteX3" fmla="*/ 7160043 w 7208001"/>
              <a:gd name="connsiteY3" fmla="*/ 5567551 h 6353278"/>
              <a:gd name="connsiteX4" fmla="*/ 5251032 w 7208001"/>
              <a:gd name="connsiteY4" fmla="*/ 6305488 h 6353278"/>
              <a:gd name="connsiteX5" fmla="*/ 2700338 w 7208001"/>
              <a:gd name="connsiteY5" fmla="*/ 5695888 h 6353278"/>
              <a:gd name="connsiteX6" fmla="*/ 197769 w 7208001"/>
              <a:gd name="connsiteY6" fmla="*/ 6048814 h 6353278"/>
              <a:gd name="connsiteX7" fmla="*/ 823411 w 7208001"/>
              <a:gd name="connsiteY7" fmla="*/ 530330 h 635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8001" h="6353278">
                <a:moveTo>
                  <a:pt x="823411" y="530330"/>
                </a:moveTo>
                <a:cubicBezTo>
                  <a:pt x="1793959" y="-386744"/>
                  <a:pt x="5061201" y="65109"/>
                  <a:pt x="6021054" y="546372"/>
                </a:cubicBezTo>
                <a:cubicBezTo>
                  <a:pt x="6980907" y="1027635"/>
                  <a:pt x="6392695" y="2581046"/>
                  <a:pt x="6582527" y="3417909"/>
                </a:cubicBezTo>
                <a:cubicBezTo>
                  <a:pt x="6772359" y="4254772"/>
                  <a:pt x="7381959" y="5086288"/>
                  <a:pt x="7160043" y="5567551"/>
                </a:cubicBezTo>
                <a:cubicBezTo>
                  <a:pt x="6938127" y="6048814"/>
                  <a:pt x="5994316" y="6284098"/>
                  <a:pt x="5251032" y="6305488"/>
                </a:cubicBezTo>
                <a:cubicBezTo>
                  <a:pt x="4507748" y="6326878"/>
                  <a:pt x="3542549" y="5738667"/>
                  <a:pt x="2700338" y="5695888"/>
                </a:cubicBezTo>
                <a:cubicBezTo>
                  <a:pt x="1858128" y="5653109"/>
                  <a:pt x="515938" y="6915088"/>
                  <a:pt x="197769" y="6048814"/>
                </a:cubicBezTo>
                <a:cubicBezTo>
                  <a:pt x="-120400" y="5182540"/>
                  <a:pt x="-147137" y="1447404"/>
                  <a:pt x="823411" y="530330"/>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6441639">
            <a:off x="-1483162" y="102623"/>
            <a:ext cx="6868558" cy="6353770"/>
          </a:xfrm>
          <a:custGeom>
            <a:avLst/>
            <a:gdLst>
              <a:gd name="connsiteX0" fmla="*/ 823411 w 7208001"/>
              <a:gd name="connsiteY0" fmla="*/ 530330 h 6353278"/>
              <a:gd name="connsiteX1" fmla="*/ 6021054 w 7208001"/>
              <a:gd name="connsiteY1" fmla="*/ 546372 h 6353278"/>
              <a:gd name="connsiteX2" fmla="*/ 6582527 w 7208001"/>
              <a:gd name="connsiteY2" fmla="*/ 3417909 h 6353278"/>
              <a:gd name="connsiteX3" fmla="*/ 7160043 w 7208001"/>
              <a:gd name="connsiteY3" fmla="*/ 5567551 h 6353278"/>
              <a:gd name="connsiteX4" fmla="*/ 5251032 w 7208001"/>
              <a:gd name="connsiteY4" fmla="*/ 6305488 h 6353278"/>
              <a:gd name="connsiteX5" fmla="*/ 2700338 w 7208001"/>
              <a:gd name="connsiteY5" fmla="*/ 5695888 h 6353278"/>
              <a:gd name="connsiteX6" fmla="*/ 197769 w 7208001"/>
              <a:gd name="connsiteY6" fmla="*/ 6048814 h 6353278"/>
              <a:gd name="connsiteX7" fmla="*/ 823411 w 7208001"/>
              <a:gd name="connsiteY7" fmla="*/ 530330 h 635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8001" h="6353278">
                <a:moveTo>
                  <a:pt x="823411" y="530330"/>
                </a:moveTo>
                <a:cubicBezTo>
                  <a:pt x="1793959" y="-386744"/>
                  <a:pt x="5061201" y="65109"/>
                  <a:pt x="6021054" y="546372"/>
                </a:cubicBezTo>
                <a:cubicBezTo>
                  <a:pt x="6980907" y="1027635"/>
                  <a:pt x="6392695" y="2581046"/>
                  <a:pt x="6582527" y="3417909"/>
                </a:cubicBezTo>
                <a:cubicBezTo>
                  <a:pt x="6772359" y="4254772"/>
                  <a:pt x="7381959" y="5086288"/>
                  <a:pt x="7160043" y="5567551"/>
                </a:cubicBezTo>
                <a:cubicBezTo>
                  <a:pt x="6938127" y="6048814"/>
                  <a:pt x="5994316" y="6284098"/>
                  <a:pt x="5251032" y="6305488"/>
                </a:cubicBezTo>
                <a:cubicBezTo>
                  <a:pt x="4507748" y="6326878"/>
                  <a:pt x="3542549" y="5738667"/>
                  <a:pt x="2700338" y="5695888"/>
                </a:cubicBezTo>
                <a:cubicBezTo>
                  <a:pt x="1858128" y="5653109"/>
                  <a:pt x="515938" y="6915088"/>
                  <a:pt x="197769" y="6048814"/>
                </a:cubicBezTo>
                <a:cubicBezTo>
                  <a:pt x="-120400" y="5182540"/>
                  <a:pt x="-147137" y="1447404"/>
                  <a:pt x="823411" y="530330"/>
                </a:cubicBez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1563350" y="4625286"/>
            <a:ext cx="358312" cy="2048230"/>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321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14" name="组合 13"/>
          <p:cNvGrpSpPr/>
          <p:nvPr/>
        </p:nvGrpSpPr>
        <p:grpSpPr>
          <a:xfrm>
            <a:off x="524549" y="598461"/>
            <a:ext cx="6123750" cy="4817024"/>
            <a:chOff x="782142" y="733299"/>
            <a:chExt cx="6123750" cy="4817024"/>
          </a:xfrm>
        </p:grpSpPr>
        <p:sp>
          <p:nvSpPr>
            <p:cNvPr id="40" name="任意多边形 39"/>
            <p:cNvSpPr/>
            <p:nvPr/>
          </p:nvSpPr>
          <p:spPr>
            <a:xfrm>
              <a:off x="889261" y="753668"/>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20874367">
              <a:off x="782142" y="733299"/>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803775" y="884961"/>
            <a:ext cx="3434882" cy="796943"/>
            <a:chOff x="7216618" y="1176519"/>
            <a:chExt cx="3434882" cy="796943"/>
          </a:xfrm>
        </p:grpSpPr>
        <p:sp>
          <p:nvSpPr>
            <p:cNvPr id="18" name="文本框 17"/>
            <p:cNvSpPr txBox="1"/>
            <p:nvPr/>
          </p:nvSpPr>
          <p:spPr>
            <a:xfrm>
              <a:off x="7216618" y="1176519"/>
              <a:ext cx="3434882" cy="646331"/>
            </a:xfrm>
            <a:prstGeom prst="rect">
              <a:avLst/>
            </a:prstGeom>
            <a:noFill/>
          </p:spPr>
          <p:txBody>
            <a:bodyPr wrap="square" rtlCol="0">
              <a:spAutoFit/>
            </a:bodyPr>
            <a:lstStyle/>
            <a:p>
              <a:r>
                <a:rPr lang="zh-CN" altLang="en-US" sz="3600" dirty="0">
                  <a:latin typeface="思源黑体 CN Medium" panose="020B0600000000000000" pitchFamily="34" charset="-122"/>
                  <a:ea typeface="思源黑体 CN Medium" panose="020B0600000000000000" pitchFamily="34" charset="-122"/>
                </a:rPr>
                <a:t>制定整改方案</a:t>
              </a:r>
            </a:p>
          </p:txBody>
        </p:sp>
        <p:sp>
          <p:nvSpPr>
            <p:cNvPr id="16" name="矩形 15"/>
            <p:cNvSpPr/>
            <p:nvPr/>
          </p:nvSpPr>
          <p:spPr>
            <a:xfrm>
              <a:off x="7336710" y="1711331"/>
              <a:ext cx="2736000" cy="185708"/>
            </a:xfrm>
            <a:prstGeom prst="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68769" y="1634908"/>
              <a:ext cx="2950325" cy="338554"/>
            </a:xfrm>
            <a:prstGeom prst="rect">
              <a:avLst/>
            </a:prstGeom>
            <a:noFill/>
          </p:spPr>
          <p:txBody>
            <a:bodyPr wrap="square" rtlCol="0">
              <a:spAutoFit/>
            </a:bodyPr>
            <a:lstStyle/>
            <a:p>
              <a:r>
                <a:rPr lang="en-US" altLang="zh-CN" sz="1600" spc="400" dirty="0">
                  <a:latin typeface="思源宋体 CN SemiBold" panose="02020600000000000000" pitchFamily="18" charset="-122"/>
                  <a:ea typeface="思源宋体 CN SemiBold" panose="02020600000000000000" pitchFamily="18" charset="-122"/>
                </a:rPr>
                <a:t>Rectification plan</a:t>
              </a:r>
              <a:endParaRPr lang="zh-CN" altLang="en-US" sz="1600" spc="400" dirty="0">
                <a:latin typeface="思源宋体 CN SemiBold" panose="02020600000000000000" pitchFamily="18" charset="-122"/>
                <a:ea typeface="思源宋体 CN SemiBold" panose="02020600000000000000" pitchFamily="18" charset="-122"/>
              </a:endParaRPr>
            </a:p>
          </p:txBody>
        </p:sp>
      </p:grpSp>
      <p:sp>
        <p:nvSpPr>
          <p:cNvPr id="21" name="文本框 20"/>
          <p:cNvSpPr txBox="1"/>
          <p:nvPr/>
        </p:nvSpPr>
        <p:spPr>
          <a:xfrm>
            <a:off x="6923867" y="2507940"/>
            <a:ext cx="4769856" cy="2585323"/>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 of key backbone brands, highlight the cultivation of brands, and complete the designated brand sales target tasks </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nvGrpSpPr>
          <p:cNvPr id="15" name="组合 14"/>
          <p:cNvGrpSpPr/>
          <p:nvPr/>
        </p:nvGrpSpPr>
        <p:grpSpPr>
          <a:xfrm>
            <a:off x="1338542" y="2173590"/>
            <a:ext cx="4616419" cy="1612943"/>
            <a:chOff x="3242837" y="5071900"/>
            <a:chExt cx="4616419" cy="1612943"/>
          </a:xfrm>
        </p:grpSpPr>
        <p:sp>
          <p:nvSpPr>
            <p:cNvPr id="25" name="文本框 24"/>
            <p:cNvSpPr txBox="1"/>
            <p:nvPr/>
          </p:nvSpPr>
          <p:spPr>
            <a:xfrm>
              <a:off x="3242837" y="5071900"/>
              <a:ext cx="1611259" cy="646331"/>
            </a:xfrm>
            <a:prstGeom prst="rect">
              <a:avLst/>
            </a:prstGeom>
            <a:noFill/>
          </p:spPr>
          <p:txBody>
            <a:bodyPr wrap="square" rtlCol="0">
              <a:spAutoFit/>
            </a:bodyPr>
            <a:lstStyle/>
            <a:p>
              <a:r>
                <a:rPr lang="en-US" altLang="zh-CN" sz="3600" dirty="0">
                  <a:latin typeface="思源宋体 CN SemiBold" panose="02020600000000000000" pitchFamily="18" charset="-122"/>
                  <a:ea typeface="思源宋体 CN SemiBold" panose="02020600000000000000" pitchFamily="18" charset="-122"/>
                </a:rPr>
                <a:t>PART</a:t>
              </a:r>
              <a:endParaRPr lang="zh-CN" altLang="en-US" sz="3600" dirty="0">
                <a:latin typeface="思源宋体 CN SemiBold" panose="02020600000000000000" pitchFamily="18" charset="-122"/>
                <a:ea typeface="思源宋体 CN SemiBold" panose="02020600000000000000" pitchFamily="18" charset="-122"/>
              </a:endParaRPr>
            </a:p>
          </p:txBody>
        </p:sp>
        <p:sp>
          <p:nvSpPr>
            <p:cNvPr id="28" name="文本框 27"/>
            <p:cNvSpPr txBox="1"/>
            <p:nvPr/>
          </p:nvSpPr>
          <p:spPr>
            <a:xfrm>
              <a:off x="5195434" y="5576847"/>
              <a:ext cx="2663822" cy="1107996"/>
            </a:xfrm>
            <a:prstGeom prst="rect">
              <a:avLst/>
            </a:prstGeom>
            <a:noFill/>
          </p:spPr>
          <p:txBody>
            <a:bodyPr wrap="square" rtlCol="0">
              <a:spAutoFit/>
            </a:bodyPr>
            <a:lstStyle/>
            <a:p>
              <a:r>
                <a:rPr lang="en-US" altLang="zh-CN" sz="6600" dirty="0">
                  <a:latin typeface="思源宋体 CN SemiBold" panose="02020600000000000000" pitchFamily="18" charset="-122"/>
                  <a:ea typeface="思源宋体 CN SemiBold" panose="02020600000000000000" pitchFamily="18" charset="-122"/>
                </a:rPr>
                <a:t>HREE</a:t>
              </a:r>
              <a:endParaRPr lang="zh-CN" altLang="en-US" sz="6600" dirty="0">
                <a:latin typeface="思源宋体 CN SemiBold" panose="02020600000000000000" pitchFamily="18" charset="-122"/>
                <a:ea typeface="思源宋体 CN SemiBold" panose="02020600000000000000" pitchFamily="18" charset="-122"/>
              </a:endParaRPr>
            </a:p>
          </p:txBody>
        </p:sp>
        <p:grpSp>
          <p:nvGrpSpPr>
            <p:cNvPr id="13" name="组合 12"/>
            <p:cNvGrpSpPr/>
            <p:nvPr/>
          </p:nvGrpSpPr>
          <p:grpSpPr>
            <a:xfrm>
              <a:off x="4727598" y="5796994"/>
              <a:ext cx="540518" cy="639211"/>
              <a:chOff x="8281520" y="5862078"/>
              <a:chExt cx="540518" cy="639211"/>
            </a:xfrm>
          </p:grpSpPr>
          <p:sp>
            <p:nvSpPr>
              <p:cNvPr id="11" name="矩形 10"/>
              <p:cNvSpPr/>
              <p:nvPr/>
            </p:nvSpPr>
            <p:spPr>
              <a:xfrm>
                <a:off x="8281520" y="5862078"/>
                <a:ext cx="540518" cy="144000"/>
              </a:xfrm>
              <a:prstGeom prst="rect">
                <a:avLst/>
              </a:prstGeom>
              <a:solidFill>
                <a:srgbClr val="F6E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479779" y="5997289"/>
                <a:ext cx="144000" cy="504000"/>
              </a:xfrm>
              <a:custGeom>
                <a:avLst/>
                <a:gdLst>
                  <a:gd name="connsiteX0" fmla="*/ 0 w 144000"/>
                  <a:gd name="connsiteY0" fmla="*/ 0 h 504000"/>
                  <a:gd name="connsiteX1" fmla="*/ 144000 w 144000"/>
                  <a:gd name="connsiteY1" fmla="*/ 0 h 504000"/>
                  <a:gd name="connsiteX2" fmla="*/ 144000 w 144000"/>
                  <a:gd name="connsiteY2" fmla="*/ 504000 h 504000"/>
                  <a:gd name="connsiteX3" fmla="*/ 0 w 144000"/>
                  <a:gd name="connsiteY3" fmla="*/ 504000 h 504000"/>
                  <a:gd name="connsiteX4" fmla="*/ 0 w 144000"/>
                  <a:gd name="connsiteY4" fmla="*/ 0 h 504000"/>
                  <a:gd name="connsiteX0" fmla="*/ 144000 w 235440"/>
                  <a:gd name="connsiteY0" fmla="*/ 0 h 504000"/>
                  <a:gd name="connsiteX1" fmla="*/ 144000 w 235440"/>
                  <a:gd name="connsiteY1" fmla="*/ 504000 h 504000"/>
                  <a:gd name="connsiteX2" fmla="*/ 0 w 235440"/>
                  <a:gd name="connsiteY2" fmla="*/ 504000 h 504000"/>
                  <a:gd name="connsiteX3" fmla="*/ 0 w 235440"/>
                  <a:gd name="connsiteY3" fmla="*/ 0 h 504000"/>
                  <a:gd name="connsiteX4" fmla="*/ 235440 w 235440"/>
                  <a:gd name="connsiteY4" fmla="*/ 91440 h 504000"/>
                  <a:gd name="connsiteX0" fmla="*/ 144000 w 144000"/>
                  <a:gd name="connsiteY0" fmla="*/ 0 h 504000"/>
                  <a:gd name="connsiteX1" fmla="*/ 144000 w 144000"/>
                  <a:gd name="connsiteY1" fmla="*/ 504000 h 504000"/>
                  <a:gd name="connsiteX2" fmla="*/ 0 w 144000"/>
                  <a:gd name="connsiteY2" fmla="*/ 504000 h 504000"/>
                  <a:gd name="connsiteX3" fmla="*/ 0 w 144000"/>
                  <a:gd name="connsiteY3" fmla="*/ 0 h 504000"/>
                </a:gdLst>
                <a:ahLst/>
                <a:cxnLst>
                  <a:cxn ang="0">
                    <a:pos x="connsiteX0" y="connsiteY0"/>
                  </a:cxn>
                  <a:cxn ang="0">
                    <a:pos x="connsiteX1" y="connsiteY1"/>
                  </a:cxn>
                  <a:cxn ang="0">
                    <a:pos x="connsiteX2" y="connsiteY2"/>
                  </a:cxn>
                  <a:cxn ang="0">
                    <a:pos x="connsiteX3" y="connsiteY3"/>
                  </a:cxn>
                </a:cxnLst>
                <a:rect l="l" t="t" r="r" b="b"/>
                <a:pathLst>
                  <a:path w="144000" h="504000">
                    <a:moveTo>
                      <a:pt x="144000" y="0"/>
                    </a:moveTo>
                    <a:lnTo>
                      <a:pt x="144000" y="504000"/>
                    </a:lnTo>
                    <a:lnTo>
                      <a:pt x="0" y="504000"/>
                    </a:lnTo>
                    <a:lnTo>
                      <a:pt x="0" y="0"/>
                    </a:lnTo>
                  </a:path>
                </a:pathLst>
              </a:custGeom>
              <a:solidFill>
                <a:srgbClr val="F8AB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725278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9" name="矩形 8"/>
          <p:cNvSpPr/>
          <p:nvPr/>
        </p:nvSpPr>
        <p:spPr>
          <a:xfrm>
            <a:off x="6272788" y="184484"/>
            <a:ext cx="4138725" cy="5478379"/>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99662" y="2615132"/>
            <a:ext cx="5296337" cy="3000821"/>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Through learning and training, we can effectively improve the sense of post responsibility and the comprehensive quality of the Department staff. The overall working atmosphere of the Department is good and the work style is good.</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8" name="矩形 7"/>
          <p:cNvSpPr/>
          <p:nvPr/>
        </p:nvSpPr>
        <p:spPr>
          <a:xfrm>
            <a:off x="-1" y="673766"/>
            <a:ext cx="6096000" cy="1648327"/>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0588300" y="673765"/>
            <a:ext cx="6096000" cy="1648327"/>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99662" y="1174762"/>
            <a:ext cx="3814541"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New Highlights</a:t>
            </a:r>
            <a:endParaRPr lang="zh-CN" altLang="en-US" sz="3600"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51620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0" name="文本框 19"/>
          <p:cNvSpPr txBox="1"/>
          <p:nvPr/>
        </p:nvSpPr>
        <p:spPr>
          <a:xfrm>
            <a:off x="7738084" y="1093580"/>
            <a:ext cx="3324730"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Text  Here</a:t>
            </a:r>
            <a:endParaRPr lang="zh-CN" altLang="en-US" sz="3600" dirty="0">
              <a:latin typeface="思源黑体 CN Medium" panose="020B0600000000000000" pitchFamily="34" charset="-122"/>
              <a:ea typeface="思源黑体 CN Medium" panose="020B0600000000000000" pitchFamily="34" charset="-122"/>
            </a:endParaRPr>
          </a:p>
        </p:txBody>
      </p:sp>
      <p:sp>
        <p:nvSpPr>
          <p:cNvPr id="11" name="任意多边形 10"/>
          <p:cNvSpPr/>
          <p:nvPr/>
        </p:nvSpPr>
        <p:spPr>
          <a:xfrm rot="497958">
            <a:off x="-1556256" y="-256886"/>
            <a:ext cx="8370312" cy="6966361"/>
          </a:xfrm>
          <a:custGeom>
            <a:avLst/>
            <a:gdLst>
              <a:gd name="connsiteX0" fmla="*/ 1978570 w 6249578"/>
              <a:gd name="connsiteY0" fmla="*/ 35 h 5779472"/>
              <a:gd name="connsiteX1" fmla="*/ 4866149 w 6249578"/>
              <a:gd name="connsiteY1" fmla="*/ 1219235 h 5779472"/>
              <a:gd name="connsiteX2" fmla="*/ 6245770 w 6249578"/>
              <a:gd name="connsiteY2" fmla="*/ 3753887 h 5779472"/>
              <a:gd name="connsiteX3" fmla="*/ 5138865 w 6249578"/>
              <a:gd name="connsiteY3" fmla="*/ 5245803 h 5779472"/>
              <a:gd name="connsiteX4" fmla="*/ 1497307 w 6249578"/>
              <a:gd name="connsiteY4" fmla="*/ 5743108 h 5779472"/>
              <a:gd name="connsiteX5" fmla="*/ 294149 w 6249578"/>
              <a:gd name="connsiteY5" fmla="*/ 4379530 h 5779472"/>
              <a:gd name="connsiteX6" fmla="*/ 133728 w 6249578"/>
              <a:gd name="connsiteY6" fmla="*/ 1251319 h 5779472"/>
              <a:gd name="connsiteX7" fmla="*/ 1978570 w 6249578"/>
              <a:gd name="connsiteY7" fmla="*/ 35 h 577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9578" h="5779472">
                <a:moveTo>
                  <a:pt x="1978570" y="35"/>
                </a:moveTo>
                <a:cubicBezTo>
                  <a:pt x="2767307" y="-5312"/>
                  <a:pt x="4154949" y="593593"/>
                  <a:pt x="4866149" y="1219235"/>
                </a:cubicBezTo>
                <a:cubicBezTo>
                  <a:pt x="5577349" y="1844877"/>
                  <a:pt x="6200317" y="3082792"/>
                  <a:pt x="6245770" y="3753887"/>
                </a:cubicBezTo>
                <a:cubicBezTo>
                  <a:pt x="6291223" y="4424982"/>
                  <a:pt x="5930276" y="4914266"/>
                  <a:pt x="5138865" y="5245803"/>
                </a:cubicBezTo>
                <a:cubicBezTo>
                  <a:pt x="4347455" y="5577340"/>
                  <a:pt x="2304760" y="5887487"/>
                  <a:pt x="1497307" y="5743108"/>
                </a:cubicBezTo>
                <a:cubicBezTo>
                  <a:pt x="689854" y="5598729"/>
                  <a:pt x="521412" y="5128162"/>
                  <a:pt x="294149" y="4379530"/>
                </a:cubicBezTo>
                <a:cubicBezTo>
                  <a:pt x="66886" y="3630899"/>
                  <a:pt x="-147009" y="1981235"/>
                  <a:pt x="133728" y="1251319"/>
                </a:cubicBezTo>
                <a:cubicBezTo>
                  <a:pt x="414465" y="521403"/>
                  <a:pt x="1189833" y="5382"/>
                  <a:pt x="1978570" y="35"/>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rot="497958">
            <a:off x="-882402" y="-39332"/>
            <a:ext cx="7513767" cy="6620809"/>
          </a:xfrm>
          <a:custGeom>
            <a:avLst/>
            <a:gdLst>
              <a:gd name="connsiteX0" fmla="*/ 1978570 w 6249578"/>
              <a:gd name="connsiteY0" fmla="*/ 35 h 5779472"/>
              <a:gd name="connsiteX1" fmla="*/ 4866149 w 6249578"/>
              <a:gd name="connsiteY1" fmla="*/ 1219235 h 5779472"/>
              <a:gd name="connsiteX2" fmla="*/ 6245770 w 6249578"/>
              <a:gd name="connsiteY2" fmla="*/ 3753887 h 5779472"/>
              <a:gd name="connsiteX3" fmla="*/ 5138865 w 6249578"/>
              <a:gd name="connsiteY3" fmla="*/ 5245803 h 5779472"/>
              <a:gd name="connsiteX4" fmla="*/ 1497307 w 6249578"/>
              <a:gd name="connsiteY4" fmla="*/ 5743108 h 5779472"/>
              <a:gd name="connsiteX5" fmla="*/ 294149 w 6249578"/>
              <a:gd name="connsiteY5" fmla="*/ 4379530 h 5779472"/>
              <a:gd name="connsiteX6" fmla="*/ 133728 w 6249578"/>
              <a:gd name="connsiteY6" fmla="*/ 1251319 h 5779472"/>
              <a:gd name="connsiteX7" fmla="*/ 1978570 w 6249578"/>
              <a:gd name="connsiteY7" fmla="*/ 35 h 5779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49578" h="5779472">
                <a:moveTo>
                  <a:pt x="1978570" y="35"/>
                </a:moveTo>
                <a:cubicBezTo>
                  <a:pt x="2767307" y="-5312"/>
                  <a:pt x="4154949" y="593593"/>
                  <a:pt x="4866149" y="1219235"/>
                </a:cubicBezTo>
                <a:cubicBezTo>
                  <a:pt x="5577349" y="1844877"/>
                  <a:pt x="6200317" y="3082792"/>
                  <a:pt x="6245770" y="3753887"/>
                </a:cubicBezTo>
                <a:cubicBezTo>
                  <a:pt x="6291223" y="4424982"/>
                  <a:pt x="5930276" y="4914266"/>
                  <a:pt x="5138865" y="5245803"/>
                </a:cubicBezTo>
                <a:cubicBezTo>
                  <a:pt x="4347455" y="5577340"/>
                  <a:pt x="2304760" y="5887487"/>
                  <a:pt x="1497307" y="5743108"/>
                </a:cubicBezTo>
                <a:cubicBezTo>
                  <a:pt x="689854" y="5598729"/>
                  <a:pt x="521412" y="5128162"/>
                  <a:pt x="294149" y="4379530"/>
                </a:cubicBezTo>
                <a:cubicBezTo>
                  <a:pt x="66886" y="3630899"/>
                  <a:pt x="-147009" y="1981235"/>
                  <a:pt x="133728" y="1251319"/>
                </a:cubicBezTo>
                <a:cubicBezTo>
                  <a:pt x="414465" y="521403"/>
                  <a:pt x="1189833" y="5382"/>
                  <a:pt x="1978570" y="35"/>
                </a:cubicBez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7764167" y="2965561"/>
            <a:ext cx="2924789" cy="3000537"/>
            <a:chOff x="7273004" y="2549719"/>
            <a:chExt cx="2924789" cy="3000537"/>
          </a:xfrm>
        </p:grpSpPr>
        <p:grpSp>
          <p:nvGrpSpPr>
            <p:cNvPr id="15" name="组合 14"/>
            <p:cNvGrpSpPr/>
            <p:nvPr/>
          </p:nvGrpSpPr>
          <p:grpSpPr>
            <a:xfrm>
              <a:off x="7273004" y="2549719"/>
              <a:ext cx="2924789" cy="461665"/>
              <a:chOff x="7338885" y="2176357"/>
              <a:chExt cx="2924789" cy="461665"/>
            </a:xfrm>
          </p:grpSpPr>
          <p:sp>
            <p:nvSpPr>
              <p:cNvPr id="26" name="文本框 25"/>
              <p:cNvSpPr txBox="1"/>
              <p:nvPr/>
            </p:nvSpPr>
            <p:spPr>
              <a:xfrm>
                <a:off x="7764167" y="2176357"/>
                <a:ext cx="2499507" cy="461665"/>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13" name="流程图: 接点 12"/>
              <p:cNvSpPr/>
              <p:nvPr/>
            </p:nvSpPr>
            <p:spPr>
              <a:xfrm>
                <a:off x="7338885" y="2229720"/>
                <a:ext cx="360000" cy="360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382682" y="2220388"/>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1</a:t>
                </a:r>
                <a:endParaRPr lang="zh-CN" altLang="en-US" dirty="0">
                  <a:latin typeface="杨任东竹石体-Heavy" panose="02000000000000000000" pitchFamily="2" charset="-122"/>
                  <a:ea typeface="杨任东竹石体-Heavy" panose="02000000000000000000" pitchFamily="2" charset="-122"/>
                </a:endParaRPr>
              </a:p>
            </p:txBody>
          </p:sp>
        </p:grpSp>
        <p:grpSp>
          <p:nvGrpSpPr>
            <p:cNvPr id="23" name="组合 22"/>
            <p:cNvGrpSpPr/>
            <p:nvPr/>
          </p:nvGrpSpPr>
          <p:grpSpPr>
            <a:xfrm>
              <a:off x="7273004" y="3184437"/>
              <a:ext cx="2924789" cy="461665"/>
              <a:chOff x="7338885" y="2176357"/>
              <a:chExt cx="2924789" cy="461665"/>
            </a:xfrm>
          </p:grpSpPr>
          <p:sp>
            <p:nvSpPr>
              <p:cNvPr id="25" name="文本框 24"/>
              <p:cNvSpPr txBox="1"/>
              <p:nvPr/>
            </p:nvSpPr>
            <p:spPr>
              <a:xfrm>
                <a:off x="7764167" y="2176357"/>
                <a:ext cx="2499507" cy="461665"/>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27" name="流程图: 接点 26"/>
              <p:cNvSpPr/>
              <p:nvPr/>
            </p:nvSpPr>
            <p:spPr>
              <a:xfrm>
                <a:off x="7338885" y="2229720"/>
                <a:ext cx="360000" cy="360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7382681" y="2217675"/>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2</a:t>
                </a:r>
                <a:endParaRPr lang="zh-CN" altLang="en-US" dirty="0">
                  <a:latin typeface="杨任东竹石体-Heavy" panose="02000000000000000000" pitchFamily="2" charset="-122"/>
                  <a:ea typeface="杨任东竹石体-Heavy" panose="02000000000000000000" pitchFamily="2" charset="-122"/>
                </a:endParaRPr>
              </a:p>
            </p:txBody>
          </p:sp>
        </p:grpSp>
        <p:grpSp>
          <p:nvGrpSpPr>
            <p:cNvPr id="29" name="组合 28"/>
            <p:cNvGrpSpPr/>
            <p:nvPr/>
          </p:nvGrpSpPr>
          <p:grpSpPr>
            <a:xfrm>
              <a:off x="7273004" y="3819155"/>
              <a:ext cx="2924789" cy="461665"/>
              <a:chOff x="7338885" y="2176357"/>
              <a:chExt cx="2924789" cy="461665"/>
            </a:xfrm>
          </p:grpSpPr>
          <p:sp>
            <p:nvSpPr>
              <p:cNvPr id="30" name="文本框 29"/>
              <p:cNvSpPr txBox="1"/>
              <p:nvPr/>
            </p:nvSpPr>
            <p:spPr>
              <a:xfrm>
                <a:off x="7764167" y="2176357"/>
                <a:ext cx="2499507" cy="461665"/>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31" name="流程图: 接点 30"/>
              <p:cNvSpPr/>
              <p:nvPr/>
            </p:nvSpPr>
            <p:spPr>
              <a:xfrm>
                <a:off x="7338885" y="2229720"/>
                <a:ext cx="360000" cy="360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7382680" y="2229721"/>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3</a:t>
                </a:r>
                <a:endParaRPr lang="zh-CN" altLang="en-US" dirty="0">
                  <a:latin typeface="杨任东竹石体-Heavy" panose="02000000000000000000" pitchFamily="2" charset="-122"/>
                  <a:ea typeface="杨任东竹石体-Heavy" panose="02000000000000000000" pitchFamily="2" charset="-122"/>
                </a:endParaRPr>
              </a:p>
            </p:txBody>
          </p:sp>
        </p:grpSp>
        <p:grpSp>
          <p:nvGrpSpPr>
            <p:cNvPr id="33" name="组合 32"/>
            <p:cNvGrpSpPr/>
            <p:nvPr/>
          </p:nvGrpSpPr>
          <p:grpSpPr>
            <a:xfrm>
              <a:off x="7273004" y="4453873"/>
              <a:ext cx="2924789" cy="461665"/>
              <a:chOff x="7338885" y="2176357"/>
              <a:chExt cx="2924789" cy="461665"/>
            </a:xfrm>
          </p:grpSpPr>
          <p:sp>
            <p:nvSpPr>
              <p:cNvPr id="34" name="文本框 33"/>
              <p:cNvSpPr txBox="1"/>
              <p:nvPr/>
            </p:nvSpPr>
            <p:spPr>
              <a:xfrm>
                <a:off x="7764167" y="2176357"/>
                <a:ext cx="2499507" cy="461665"/>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35" name="流程图: 接点 34"/>
              <p:cNvSpPr/>
              <p:nvPr/>
            </p:nvSpPr>
            <p:spPr>
              <a:xfrm>
                <a:off x="7338885" y="2229720"/>
                <a:ext cx="360000" cy="360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368400" y="2220388"/>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4</a:t>
                </a:r>
                <a:endParaRPr lang="zh-CN" altLang="en-US" dirty="0">
                  <a:latin typeface="杨任东竹石体-Heavy" panose="02000000000000000000" pitchFamily="2" charset="-122"/>
                  <a:ea typeface="杨任东竹石体-Heavy" panose="02000000000000000000" pitchFamily="2" charset="-122"/>
                </a:endParaRPr>
              </a:p>
            </p:txBody>
          </p:sp>
        </p:grpSp>
        <p:grpSp>
          <p:nvGrpSpPr>
            <p:cNvPr id="37" name="组合 36"/>
            <p:cNvGrpSpPr/>
            <p:nvPr/>
          </p:nvGrpSpPr>
          <p:grpSpPr>
            <a:xfrm>
              <a:off x="7273004" y="5088591"/>
              <a:ext cx="2924789" cy="461665"/>
              <a:chOff x="7338885" y="2176357"/>
              <a:chExt cx="2924789" cy="461665"/>
            </a:xfrm>
          </p:grpSpPr>
          <p:sp>
            <p:nvSpPr>
              <p:cNvPr id="38" name="文本框 37"/>
              <p:cNvSpPr txBox="1"/>
              <p:nvPr/>
            </p:nvSpPr>
            <p:spPr>
              <a:xfrm>
                <a:off x="7764167" y="2176357"/>
                <a:ext cx="2499507" cy="461665"/>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39" name="流程图: 接点 38"/>
              <p:cNvSpPr/>
              <p:nvPr/>
            </p:nvSpPr>
            <p:spPr>
              <a:xfrm>
                <a:off x="7338885" y="2229720"/>
                <a:ext cx="360000" cy="360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7368399" y="2229720"/>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5</a:t>
                </a:r>
                <a:endParaRPr lang="zh-CN" altLang="en-US" dirty="0">
                  <a:latin typeface="杨任东竹石体-Heavy" panose="02000000000000000000" pitchFamily="2" charset="-122"/>
                  <a:ea typeface="杨任东竹石体-Heavy" panose="02000000000000000000" pitchFamily="2" charset="-122"/>
                </a:endParaRPr>
              </a:p>
            </p:txBody>
          </p:sp>
        </p:grpSp>
      </p:grpSp>
      <p:sp>
        <p:nvSpPr>
          <p:cNvPr id="18" name="文本框 17"/>
          <p:cNvSpPr txBox="1"/>
          <p:nvPr/>
        </p:nvSpPr>
        <p:spPr>
          <a:xfrm>
            <a:off x="6920597" y="1826438"/>
            <a:ext cx="5037210" cy="1052596"/>
          </a:xfrm>
          <a:prstGeom prst="rect">
            <a:avLst/>
          </a:prstGeom>
          <a:noFill/>
        </p:spPr>
        <p:txBody>
          <a:bodyPr wrap="square" rtlCol="0">
            <a:spAutoFit/>
          </a:bodyPr>
          <a:lstStyle/>
          <a:p>
            <a:pPr>
              <a:lnSpc>
                <a:spcPct val="13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The overall working atmosphere of the Department is good and the work style is good</a:t>
            </a:r>
            <a:r>
              <a:rPr lang="en-US" altLang="zh-CN" sz="16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t>
            </a:r>
            <a:endParaRPr lang="zh-CN" altLang="en-US" sz="16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Tree>
    <p:extLst>
      <p:ext uri="{BB962C8B-B14F-4D97-AF65-F5344CB8AC3E}">
        <p14:creationId xmlns:p14="http://schemas.microsoft.com/office/powerpoint/2010/main" val="1269222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矩形 20"/>
          <p:cNvSpPr/>
          <p:nvPr/>
        </p:nvSpPr>
        <p:spPr>
          <a:xfrm>
            <a:off x="680551" y="5926852"/>
            <a:ext cx="5415449" cy="666492"/>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955446" y="1354822"/>
            <a:ext cx="4895236" cy="646331"/>
          </a:xfrm>
          <a:prstGeom prst="rect">
            <a:avLst/>
          </a:prstGeom>
          <a:noFill/>
        </p:spPr>
        <p:txBody>
          <a:bodyPr wrap="square" rtlCol="0">
            <a:spAutoFit/>
          </a:bodyPr>
          <a:lstStyle/>
          <a:p>
            <a:r>
              <a:rPr lang="en-US" altLang="zh-CN" sz="3600" spc="300" dirty="0">
                <a:latin typeface="思源黑体 CN Medium" panose="020B0600000000000000" pitchFamily="34" charset="-122"/>
                <a:ea typeface="思源黑体 CN Medium" panose="020B0600000000000000" pitchFamily="34" charset="-122"/>
              </a:rPr>
              <a:t>Rectification Plan</a:t>
            </a:r>
            <a:endParaRPr lang="zh-CN" altLang="en-US" sz="3600" spc="300" dirty="0">
              <a:latin typeface="思源黑体 CN Medium" panose="020B0600000000000000" pitchFamily="34" charset="-122"/>
              <a:ea typeface="思源黑体 CN Medium" panose="020B0600000000000000" pitchFamily="34" charset="-122"/>
            </a:endParaRPr>
          </a:p>
        </p:txBody>
      </p:sp>
      <p:pic>
        <p:nvPicPr>
          <p:cNvPr id="43" name="图片 4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80551" y="665991"/>
            <a:ext cx="4508504" cy="5584684"/>
          </a:xfrm>
          <a:custGeom>
            <a:avLst/>
            <a:gdLst>
              <a:gd name="connsiteX0" fmla="*/ 0 w 4508504"/>
              <a:gd name="connsiteY0" fmla="*/ 0 h 5447673"/>
              <a:gd name="connsiteX1" fmla="*/ 4508504 w 4508504"/>
              <a:gd name="connsiteY1" fmla="*/ 0 h 5447673"/>
              <a:gd name="connsiteX2" fmla="*/ 4508504 w 4508504"/>
              <a:gd name="connsiteY2" fmla="*/ 5447673 h 5447673"/>
              <a:gd name="connsiteX3" fmla="*/ 0 w 4508504"/>
              <a:gd name="connsiteY3" fmla="*/ 5447673 h 5447673"/>
            </a:gdLst>
            <a:ahLst/>
            <a:cxnLst>
              <a:cxn ang="0">
                <a:pos x="connsiteX0" y="connsiteY0"/>
              </a:cxn>
              <a:cxn ang="0">
                <a:pos x="connsiteX1" y="connsiteY1"/>
              </a:cxn>
              <a:cxn ang="0">
                <a:pos x="connsiteX2" y="connsiteY2"/>
              </a:cxn>
              <a:cxn ang="0">
                <a:pos x="connsiteX3" y="connsiteY3"/>
              </a:cxn>
            </a:cxnLst>
            <a:rect l="l" t="t" r="r" b="b"/>
            <a:pathLst>
              <a:path w="4508504" h="5447673">
                <a:moveTo>
                  <a:pt x="0" y="0"/>
                </a:moveTo>
                <a:lnTo>
                  <a:pt x="4508504" y="0"/>
                </a:lnTo>
                <a:lnTo>
                  <a:pt x="4508504" y="5447673"/>
                </a:lnTo>
                <a:lnTo>
                  <a:pt x="0" y="5447673"/>
                </a:lnTo>
                <a:close/>
              </a:path>
            </a:pathLst>
          </a:custGeom>
        </p:spPr>
      </p:pic>
      <p:cxnSp>
        <p:nvCxnSpPr>
          <p:cNvPr id="17" name="直接连接符 16"/>
          <p:cNvCxnSpPr/>
          <p:nvPr/>
        </p:nvCxnSpPr>
        <p:spPr>
          <a:xfrm>
            <a:off x="6095999" y="2199600"/>
            <a:ext cx="5076000" cy="0"/>
          </a:xfrm>
          <a:prstGeom prst="line">
            <a:avLst/>
          </a:prstGeom>
          <a:ln w="19050">
            <a:solidFill>
              <a:srgbClr val="D8AD9D"/>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874732" y="2449035"/>
            <a:ext cx="2646707" cy="3323987"/>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  Add your text here and write down your opinion thank you 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a:p>
            <a:endParaRPr lang="zh-CN" altLang="en-US" dirty="0"/>
          </a:p>
        </p:txBody>
      </p:sp>
      <p:sp>
        <p:nvSpPr>
          <p:cNvPr id="46" name="文本框 45"/>
          <p:cNvSpPr txBox="1"/>
          <p:nvPr/>
        </p:nvSpPr>
        <p:spPr>
          <a:xfrm>
            <a:off x="6096000" y="2449035"/>
            <a:ext cx="2589451" cy="3323987"/>
          </a:xfrm>
          <a:prstGeom prst="rect">
            <a:avLst/>
          </a:prstGeom>
          <a:noFill/>
        </p:spPr>
        <p:txBody>
          <a:bodyPr wrap="square" rtlCol="0">
            <a:spAutoFit/>
          </a:bodyPr>
          <a:lstStyle/>
          <a:p>
            <a:pP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  Add your text here and write down your opinion thank you add your text here</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a:p>
            <a:endParaRPr lang="zh-CN" altLang="en-US" dirty="0"/>
          </a:p>
        </p:txBody>
      </p:sp>
    </p:spTree>
    <p:extLst>
      <p:ext uri="{BB962C8B-B14F-4D97-AF65-F5344CB8AC3E}">
        <p14:creationId xmlns:p14="http://schemas.microsoft.com/office/powerpoint/2010/main" val="424404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矩形 20"/>
          <p:cNvSpPr/>
          <p:nvPr/>
        </p:nvSpPr>
        <p:spPr>
          <a:xfrm>
            <a:off x="493423" y="470711"/>
            <a:ext cx="1253491" cy="1333121"/>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305835" y="904346"/>
            <a:ext cx="5047987" cy="646331"/>
          </a:xfrm>
          <a:prstGeom prst="rect">
            <a:avLst/>
          </a:prstGeom>
          <a:noFill/>
        </p:spPr>
        <p:txBody>
          <a:bodyPr wrap="square" rtlCol="0">
            <a:spAutoFit/>
          </a:bodyPr>
          <a:lstStyle/>
          <a:p>
            <a:r>
              <a:rPr lang="en-US" altLang="zh-CN" sz="3600" spc="300" dirty="0">
                <a:latin typeface="思源黑体 CN Medium" panose="020B0600000000000000" pitchFamily="34" charset="-122"/>
                <a:ea typeface="思源黑体 CN Medium" panose="020B0600000000000000" pitchFamily="34" charset="-122"/>
              </a:rPr>
              <a:t>Rectification Plan</a:t>
            </a:r>
            <a:endParaRPr lang="zh-CN" altLang="en-US" sz="3600" spc="300" dirty="0">
              <a:latin typeface="思源黑体 CN Medium" panose="020B0600000000000000" pitchFamily="34" charset="-122"/>
              <a:ea typeface="思源黑体 CN Medium" panose="020B0600000000000000" pitchFamily="34" charset="-122"/>
            </a:endParaRPr>
          </a:p>
        </p:txBody>
      </p:sp>
      <p:grpSp>
        <p:nvGrpSpPr>
          <p:cNvPr id="15" name="组合 14"/>
          <p:cNvGrpSpPr/>
          <p:nvPr/>
        </p:nvGrpSpPr>
        <p:grpSpPr>
          <a:xfrm>
            <a:off x="5305835" y="2189212"/>
            <a:ext cx="2867262" cy="1613613"/>
            <a:chOff x="5747596" y="2378539"/>
            <a:chExt cx="2867262" cy="1613613"/>
          </a:xfrm>
        </p:grpSpPr>
        <p:sp>
          <p:nvSpPr>
            <p:cNvPr id="44" name="文本框 43"/>
            <p:cNvSpPr txBox="1"/>
            <p:nvPr/>
          </p:nvSpPr>
          <p:spPr>
            <a:xfrm>
              <a:off x="5943056" y="2742836"/>
              <a:ext cx="2671802" cy="1249316"/>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13" name="流程图: 接点 12"/>
            <p:cNvSpPr/>
            <p:nvPr/>
          </p:nvSpPr>
          <p:spPr>
            <a:xfrm>
              <a:off x="5747596" y="2455205"/>
              <a:ext cx="216000" cy="216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963596" y="2378539"/>
              <a:ext cx="2116438" cy="369332"/>
            </a:xfrm>
            <a:prstGeom prst="rect">
              <a:avLst/>
            </a:prstGeom>
            <a:noFill/>
          </p:spPr>
          <p:txBody>
            <a:bodyPr wrap="square" rtlCol="0">
              <a:spAutoFit/>
            </a:bodyPr>
            <a:lstStyle/>
            <a:p>
              <a:r>
                <a:rPr lang="en-US" altLang="zh-CN" dirty="0">
                  <a:latin typeface="思源宋体 CN SemiBold" panose="02020600000000000000" pitchFamily="18" charset="-122"/>
                  <a:ea typeface="思源宋体 CN SemiBold" panose="02020600000000000000" pitchFamily="18" charset="-122"/>
                </a:rPr>
                <a:t>The first scheme</a:t>
              </a:r>
              <a:endParaRPr lang="zh-CN" altLang="en-US" dirty="0">
                <a:latin typeface="思源宋体 CN SemiBold" panose="02020600000000000000" pitchFamily="18" charset="-122"/>
                <a:ea typeface="思源宋体 CN SemiBold" panose="02020600000000000000" pitchFamily="18" charset="-122"/>
              </a:endParaRPr>
            </a:p>
          </p:txBody>
        </p:sp>
      </p:grpSp>
      <p:grpSp>
        <p:nvGrpSpPr>
          <p:cNvPr id="24" name="组合 23"/>
          <p:cNvGrpSpPr/>
          <p:nvPr/>
        </p:nvGrpSpPr>
        <p:grpSpPr>
          <a:xfrm>
            <a:off x="8357160" y="2189212"/>
            <a:ext cx="2834942" cy="1613613"/>
            <a:chOff x="5747596" y="2378539"/>
            <a:chExt cx="2834942" cy="1613613"/>
          </a:xfrm>
        </p:grpSpPr>
        <p:sp>
          <p:nvSpPr>
            <p:cNvPr id="25" name="文本框 24"/>
            <p:cNvSpPr txBox="1"/>
            <p:nvPr/>
          </p:nvSpPr>
          <p:spPr>
            <a:xfrm>
              <a:off x="5993086" y="2742836"/>
              <a:ext cx="2589452" cy="1249316"/>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26" name="流程图: 接点 25"/>
            <p:cNvSpPr/>
            <p:nvPr/>
          </p:nvSpPr>
          <p:spPr>
            <a:xfrm>
              <a:off x="5747596" y="2455205"/>
              <a:ext cx="216000" cy="216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5963596" y="2378539"/>
              <a:ext cx="2618942" cy="369332"/>
            </a:xfrm>
            <a:prstGeom prst="rect">
              <a:avLst/>
            </a:prstGeom>
            <a:noFill/>
          </p:spPr>
          <p:txBody>
            <a:bodyPr wrap="square" rtlCol="0">
              <a:spAutoFit/>
            </a:bodyPr>
            <a:lstStyle/>
            <a:p>
              <a:r>
                <a:rPr lang="en-US" altLang="zh-CN" dirty="0">
                  <a:latin typeface="思源宋体 CN SemiBold" panose="02020600000000000000" pitchFamily="18" charset="-122"/>
                  <a:ea typeface="思源宋体 CN SemiBold" panose="02020600000000000000" pitchFamily="18" charset="-122"/>
                </a:rPr>
                <a:t>The second scheme</a:t>
              </a:r>
              <a:endParaRPr lang="zh-CN" altLang="en-US" dirty="0">
                <a:latin typeface="思源宋体 CN SemiBold" panose="02020600000000000000" pitchFamily="18" charset="-122"/>
                <a:ea typeface="思源宋体 CN SemiBold" panose="02020600000000000000" pitchFamily="18" charset="-122"/>
              </a:endParaRPr>
            </a:p>
          </p:txBody>
        </p:sp>
      </p:grpSp>
      <p:grpSp>
        <p:nvGrpSpPr>
          <p:cNvPr id="28" name="组合 27"/>
          <p:cNvGrpSpPr/>
          <p:nvPr/>
        </p:nvGrpSpPr>
        <p:grpSpPr>
          <a:xfrm>
            <a:off x="5305835" y="4232716"/>
            <a:ext cx="2784912" cy="1618648"/>
            <a:chOff x="5747596" y="2378539"/>
            <a:chExt cx="2784912" cy="1618648"/>
          </a:xfrm>
        </p:grpSpPr>
        <p:sp>
          <p:nvSpPr>
            <p:cNvPr id="29" name="文本框 28"/>
            <p:cNvSpPr txBox="1"/>
            <p:nvPr/>
          </p:nvSpPr>
          <p:spPr>
            <a:xfrm>
              <a:off x="5943056" y="2747871"/>
              <a:ext cx="2589452" cy="1249316"/>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30" name="流程图: 接点 29"/>
            <p:cNvSpPr/>
            <p:nvPr/>
          </p:nvSpPr>
          <p:spPr>
            <a:xfrm>
              <a:off x="5747596" y="2455205"/>
              <a:ext cx="216000" cy="216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963595" y="2378539"/>
              <a:ext cx="2518499" cy="369332"/>
            </a:xfrm>
            <a:prstGeom prst="rect">
              <a:avLst/>
            </a:prstGeom>
            <a:noFill/>
          </p:spPr>
          <p:txBody>
            <a:bodyPr wrap="square" rtlCol="0">
              <a:spAutoFit/>
            </a:bodyPr>
            <a:lstStyle/>
            <a:p>
              <a:r>
                <a:rPr lang="en-US" altLang="zh-CN" dirty="0">
                  <a:latin typeface="思源宋体 CN SemiBold" panose="02020600000000000000" pitchFamily="18" charset="-122"/>
                  <a:ea typeface="思源宋体 CN SemiBold" panose="02020600000000000000" pitchFamily="18" charset="-122"/>
                </a:rPr>
                <a:t>The third scheme</a:t>
              </a:r>
              <a:endParaRPr lang="zh-CN" altLang="en-US" dirty="0">
                <a:latin typeface="思源宋体 CN SemiBold" panose="02020600000000000000" pitchFamily="18" charset="-122"/>
                <a:ea typeface="思源宋体 CN SemiBold" panose="02020600000000000000" pitchFamily="18" charset="-122"/>
              </a:endParaRPr>
            </a:p>
          </p:txBody>
        </p:sp>
      </p:grpSp>
      <p:grpSp>
        <p:nvGrpSpPr>
          <p:cNvPr id="32" name="组合 31"/>
          <p:cNvGrpSpPr/>
          <p:nvPr/>
        </p:nvGrpSpPr>
        <p:grpSpPr>
          <a:xfrm>
            <a:off x="8357160" y="4232716"/>
            <a:ext cx="2820197" cy="1618648"/>
            <a:chOff x="5747596" y="2378539"/>
            <a:chExt cx="2820197" cy="1618648"/>
          </a:xfrm>
        </p:grpSpPr>
        <p:sp>
          <p:nvSpPr>
            <p:cNvPr id="33" name="文本框 32"/>
            <p:cNvSpPr txBox="1"/>
            <p:nvPr/>
          </p:nvSpPr>
          <p:spPr>
            <a:xfrm>
              <a:off x="5978341" y="2747871"/>
              <a:ext cx="2589452" cy="1249316"/>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a:t>
              </a:r>
              <a:endParaRPr lang="zh-CN" altLang="en-US" sz="1600" dirty="0">
                <a:latin typeface="思源宋体 CN SemiBold" panose="02020600000000000000" pitchFamily="18" charset="-122"/>
                <a:ea typeface="思源宋体 CN SemiBold" panose="02020600000000000000" pitchFamily="18" charset="-122"/>
              </a:endParaRPr>
            </a:p>
          </p:txBody>
        </p:sp>
        <p:sp>
          <p:nvSpPr>
            <p:cNvPr id="34" name="流程图: 接点 33"/>
            <p:cNvSpPr/>
            <p:nvPr/>
          </p:nvSpPr>
          <p:spPr>
            <a:xfrm>
              <a:off x="5747596" y="2455205"/>
              <a:ext cx="216000" cy="216000"/>
            </a:xfrm>
            <a:prstGeom prst="flowChartConnector">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963596" y="2378539"/>
              <a:ext cx="2553642" cy="369332"/>
            </a:xfrm>
            <a:prstGeom prst="rect">
              <a:avLst/>
            </a:prstGeom>
            <a:noFill/>
          </p:spPr>
          <p:txBody>
            <a:bodyPr wrap="square" rtlCol="0">
              <a:spAutoFit/>
            </a:bodyPr>
            <a:lstStyle/>
            <a:p>
              <a:r>
                <a:rPr lang="en-US" altLang="zh-CN" dirty="0">
                  <a:latin typeface="思源宋体 CN SemiBold" panose="02020600000000000000" pitchFamily="18" charset="-122"/>
                  <a:ea typeface="思源宋体 CN SemiBold" panose="02020600000000000000" pitchFamily="18" charset="-122"/>
                </a:rPr>
                <a:t>The fourth scheme</a:t>
              </a:r>
              <a:endParaRPr lang="zh-CN" altLang="en-US" dirty="0">
                <a:latin typeface="思源宋体 CN SemiBold" panose="02020600000000000000" pitchFamily="18" charset="-122"/>
                <a:ea typeface="思源宋体 CN SemiBold" panose="02020600000000000000" pitchFamily="18" charset="-122"/>
              </a:endParaRPr>
            </a:p>
          </p:txBody>
        </p:sp>
      </p:grpSp>
      <p:pic>
        <p:nvPicPr>
          <p:cNvPr id="3" name="图片 2">
            <a:extLst>
              <a:ext uri="{FF2B5EF4-FFF2-40B4-BE49-F238E27FC236}">
                <a16:creationId xmlns:a16="http://schemas.microsoft.com/office/drawing/2014/main" id="{D5D4F11D-743F-4FB0-B2AB-38EFC37221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032" y="734663"/>
            <a:ext cx="4465241" cy="5953654"/>
          </a:xfrm>
          <a:prstGeom prst="rect">
            <a:avLst/>
          </a:prstGeom>
        </p:spPr>
      </p:pic>
    </p:spTree>
    <p:extLst>
      <p:ext uri="{BB962C8B-B14F-4D97-AF65-F5344CB8AC3E}">
        <p14:creationId xmlns:p14="http://schemas.microsoft.com/office/powerpoint/2010/main" val="89313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14" name="组合 13"/>
          <p:cNvGrpSpPr/>
          <p:nvPr/>
        </p:nvGrpSpPr>
        <p:grpSpPr>
          <a:xfrm>
            <a:off x="524549" y="598461"/>
            <a:ext cx="6123750" cy="4817024"/>
            <a:chOff x="782142" y="733299"/>
            <a:chExt cx="6123750" cy="4817024"/>
          </a:xfrm>
        </p:grpSpPr>
        <p:sp>
          <p:nvSpPr>
            <p:cNvPr id="40" name="任意多边形 39"/>
            <p:cNvSpPr/>
            <p:nvPr/>
          </p:nvSpPr>
          <p:spPr>
            <a:xfrm>
              <a:off x="889261" y="753668"/>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20874367">
              <a:off x="782142" y="733299"/>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830708" y="1177268"/>
            <a:ext cx="3048216" cy="810989"/>
            <a:chOff x="7216618" y="1176519"/>
            <a:chExt cx="3213316" cy="810989"/>
          </a:xfrm>
        </p:grpSpPr>
        <p:sp>
          <p:nvSpPr>
            <p:cNvPr id="18" name="文本框 17"/>
            <p:cNvSpPr txBox="1"/>
            <p:nvPr/>
          </p:nvSpPr>
          <p:spPr>
            <a:xfrm>
              <a:off x="7216618" y="1176519"/>
              <a:ext cx="3213316" cy="646331"/>
            </a:xfrm>
            <a:prstGeom prst="rect">
              <a:avLst/>
            </a:prstGeom>
            <a:noFill/>
          </p:spPr>
          <p:txBody>
            <a:bodyPr wrap="square" rtlCol="0">
              <a:spAutoFit/>
            </a:bodyPr>
            <a:lstStyle/>
            <a:p>
              <a:r>
                <a:rPr lang="zh-CN" altLang="en-US" sz="3600" dirty="0">
                  <a:latin typeface="思源黑体 CN Medium" panose="020B0600000000000000" pitchFamily="34" charset="-122"/>
                  <a:ea typeface="思源黑体 CN Medium" panose="020B0600000000000000" pitchFamily="34" charset="-122"/>
                </a:rPr>
                <a:t>未来工作计划</a:t>
              </a:r>
            </a:p>
          </p:txBody>
        </p:sp>
        <p:sp>
          <p:nvSpPr>
            <p:cNvPr id="16" name="矩形 15"/>
            <p:cNvSpPr/>
            <p:nvPr/>
          </p:nvSpPr>
          <p:spPr>
            <a:xfrm>
              <a:off x="7308574" y="1725377"/>
              <a:ext cx="2846240" cy="185708"/>
            </a:xfrm>
            <a:prstGeom prst="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295008" y="1648954"/>
              <a:ext cx="3134926" cy="338554"/>
            </a:xfrm>
            <a:prstGeom prst="rect">
              <a:avLst/>
            </a:prstGeom>
            <a:noFill/>
          </p:spPr>
          <p:txBody>
            <a:bodyPr wrap="square" rtlCol="0">
              <a:spAutoFit/>
            </a:bodyPr>
            <a:lstStyle/>
            <a:p>
              <a:r>
                <a:rPr lang="en-US" altLang="zh-CN" sz="1600" spc="450" dirty="0">
                  <a:latin typeface="思源宋体 CN SemiBold" panose="02020600000000000000" pitchFamily="18" charset="-122"/>
                  <a:ea typeface="思源宋体 CN SemiBold" panose="02020600000000000000" pitchFamily="18" charset="-122"/>
                </a:rPr>
                <a:t>Future work plan</a:t>
              </a:r>
              <a:endParaRPr lang="zh-CN" altLang="en-US" sz="1600" spc="450" dirty="0">
                <a:latin typeface="思源宋体 CN SemiBold" panose="02020600000000000000" pitchFamily="18" charset="-122"/>
                <a:ea typeface="思源宋体 CN SemiBold" panose="02020600000000000000" pitchFamily="18" charset="-122"/>
              </a:endParaRPr>
            </a:p>
          </p:txBody>
        </p:sp>
      </p:grpSp>
      <p:sp>
        <p:nvSpPr>
          <p:cNvPr id="21" name="文本框 20"/>
          <p:cNvSpPr txBox="1"/>
          <p:nvPr/>
        </p:nvSpPr>
        <p:spPr>
          <a:xfrm>
            <a:off x="6830708" y="2460692"/>
            <a:ext cx="4769856" cy="2585323"/>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 of key backbone brands, highlight the cultivation of brands, and complete the designated brand sales target tasks </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nvGrpSpPr>
          <p:cNvPr id="10" name="组合 9"/>
          <p:cNvGrpSpPr/>
          <p:nvPr/>
        </p:nvGrpSpPr>
        <p:grpSpPr>
          <a:xfrm>
            <a:off x="1555845" y="2156340"/>
            <a:ext cx="4168276" cy="1680362"/>
            <a:chOff x="3309068" y="5075658"/>
            <a:chExt cx="4168276" cy="1680362"/>
          </a:xfrm>
        </p:grpSpPr>
        <p:sp>
          <p:nvSpPr>
            <p:cNvPr id="27" name="文本框 26"/>
            <p:cNvSpPr txBox="1"/>
            <p:nvPr/>
          </p:nvSpPr>
          <p:spPr>
            <a:xfrm>
              <a:off x="3309068" y="5075658"/>
              <a:ext cx="1611259" cy="646331"/>
            </a:xfrm>
            <a:prstGeom prst="rect">
              <a:avLst/>
            </a:prstGeom>
            <a:noFill/>
          </p:spPr>
          <p:txBody>
            <a:bodyPr wrap="square" rtlCol="0">
              <a:spAutoFit/>
            </a:bodyPr>
            <a:lstStyle/>
            <a:p>
              <a:r>
                <a:rPr lang="en-US" altLang="zh-CN" sz="3600" dirty="0">
                  <a:latin typeface="思源宋体 CN SemiBold" panose="02020600000000000000" pitchFamily="18" charset="-122"/>
                  <a:ea typeface="思源宋体 CN SemiBold" panose="02020600000000000000" pitchFamily="18" charset="-122"/>
                </a:rPr>
                <a:t>PART</a:t>
              </a:r>
              <a:endParaRPr lang="zh-CN" altLang="en-US" sz="3600" dirty="0">
                <a:latin typeface="思源宋体 CN SemiBold" panose="02020600000000000000" pitchFamily="18" charset="-122"/>
                <a:ea typeface="思源宋体 CN SemiBold" panose="02020600000000000000" pitchFamily="18" charset="-122"/>
              </a:endParaRPr>
            </a:p>
          </p:txBody>
        </p:sp>
        <p:grpSp>
          <p:nvGrpSpPr>
            <p:cNvPr id="9" name="组合 8"/>
            <p:cNvGrpSpPr/>
            <p:nvPr/>
          </p:nvGrpSpPr>
          <p:grpSpPr>
            <a:xfrm>
              <a:off x="4714654" y="5648024"/>
              <a:ext cx="2762690" cy="1107996"/>
              <a:chOff x="5035110" y="5636530"/>
              <a:chExt cx="2762690" cy="1107996"/>
            </a:xfrm>
          </p:grpSpPr>
          <p:sp>
            <p:nvSpPr>
              <p:cNvPr id="29" name="文本框 28"/>
              <p:cNvSpPr txBox="1"/>
              <p:nvPr/>
            </p:nvSpPr>
            <p:spPr>
              <a:xfrm>
                <a:off x="5035110" y="5636530"/>
                <a:ext cx="2762690" cy="1107996"/>
              </a:xfrm>
              <a:prstGeom prst="rect">
                <a:avLst/>
              </a:prstGeom>
              <a:noFill/>
            </p:spPr>
            <p:txBody>
              <a:bodyPr wrap="square" rtlCol="0">
                <a:spAutoFit/>
              </a:bodyPr>
              <a:lstStyle/>
              <a:p>
                <a:r>
                  <a:rPr lang="en-US" altLang="zh-CN" sz="6600" dirty="0">
                    <a:latin typeface="思源宋体 CN SemiBold" panose="02020600000000000000" pitchFamily="18" charset="-122"/>
                    <a:ea typeface="思源宋体 CN SemiBold" panose="02020600000000000000" pitchFamily="18" charset="-122"/>
                  </a:rPr>
                  <a:t>F   UR</a:t>
                </a:r>
                <a:endParaRPr lang="zh-CN" altLang="en-US" sz="6600" dirty="0">
                  <a:latin typeface="思源宋体 CN SemiBold" panose="02020600000000000000" pitchFamily="18" charset="-122"/>
                  <a:ea typeface="思源宋体 CN SemiBold" panose="02020600000000000000" pitchFamily="18" charset="-122"/>
                </a:endParaRPr>
              </a:p>
            </p:txBody>
          </p:sp>
          <p:grpSp>
            <p:nvGrpSpPr>
              <p:cNvPr id="30" name="组合 29"/>
              <p:cNvGrpSpPr/>
              <p:nvPr/>
            </p:nvGrpSpPr>
            <p:grpSpPr>
              <a:xfrm>
                <a:off x="5648444" y="5849831"/>
                <a:ext cx="629499" cy="629037"/>
                <a:chOff x="4726624" y="5787411"/>
                <a:chExt cx="629499" cy="629037"/>
              </a:xfrm>
            </p:grpSpPr>
            <p:sp>
              <p:nvSpPr>
                <p:cNvPr id="31" name="流程图: 接点 30"/>
                <p:cNvSpPr/>
                <p:nvPr/>
              </p:nvSpPr>
              <p:spPr>
                <a:xfrm>
                  <a:off x="4726624" y="5787411"/>
                  <a:ext cx="629499" cy="629037"/>
                </a:xfrm>
                <a:prstGeom prst="flowChartConnector">
                  <a:avLst/>
                </a:prstGeom>
                <a:solidFill>
                  <a:srgbClr val="F6E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4736223" y="5797878"/>
                  <a:ext cx="331682" cy="612000"/>
                </a:xfrm>
                <a:custGeom>
                  <a:avLst/>
                  <a:gdLst>
                    <a:gd name="connsiteX0" fmla="*/ 314750 w 337659"/>
                    <a:gd name="connsiteY0" fmla="*/ 0 h 629038"/>
                    <a:gd name="connsiteX1" fmla="*/ 337659 w 337659"/>
                    <a:gd name="connsiteY1" fmla="*/ 2308 h 629038"/>
                    <a:gd name="connsiteX2" fmla="*/ 337659 w 337659"/>
                    <a:gd name="connsiteY2" fmla="*/ 626730 h 629038"/>
                    <a:gd name="connsiteX3" fmla="*/ 314750 w 337659"/>
                    <a:gd name="connsiteY3" fmla="*/ 629038 h 629038"/>
                    <a:gd name="connsiteX4" fmla="*/ 0 w 337659"/>
                    <a:gd name="connsiteY4" fmla="*/ 314519 h 629038"/>
                    <a:gd name="connsiteX5" fmla="*/ 314750 w 337659"/>
                    <a:gd name="connsiteY5" fmla="*/ 0 h 6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59" h="629038">
                      <a:moveTo>
                        <a:pt x="314750" y="0"/>
                      </a:moveTo>
                      <a:lnTo>
                        <a:pt x="337659" y="2308"/>
                      </a:lnTo>
                      <a:lnTo>
                        <a:pt x="337659" y="626730"/>
                      </a:lnTo>
                      <a:lnTo>
                        <a:pt x="314750" y="629038"/>
                      </a:lnTo>
                      <a:cubicBezTo>
                        <a:pt x="140918" y="629038"/>
                        <a:pt x="0" y="488223"/>
                        <a:pt x="0" y="314519"/>
                      </a:cubicBezTo>
                      <a:cubicBezTo>
                        <a:pt x="0" y="140815"/>
                        <a:pt x="140918" y="0"/>
                        <a:pt x="314750" y="0"/>
                      </a:cubicBezTo>
                      <a:close/>
                    </a:path>
                  </a:pathLst>
                </a:cu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198658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8" name="矩形 7"/>
          <p:cNvSpPr/>
          <p:nvPr/>
        </p:nvSpPr>
        <p:spPr>
          <a:xfrm>
            <a:off x="658147" y="819418"/>
            <a:ext cx="4490115" cy="4641348"/>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4208045" y="4653848"/>
            <a:ext cx="1454539" cy="1243428"/>
            <a:chOff x="4208045" y="4692040"/>
            <a:chExt cx="1454539" cy="1436212"/>
          </a:xfrm>
        </p:grpSpPr>
        <p:sp>
          <p:nvSpPr>
            <p:cNvPr id="25" name="矩形 24"/>
            <p:cNvSpPr/>
            <p:nvPr/>
          </p:nvSpPr>
          <p:spPr>
            <a:xfrm>
              <a:off x="4284273" y="4692040"/>
              <a:ext cx="1238332" cy="1436212"/>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08045" y="4902818"/>
              <a:ext cx="1454539" cy="888737"/>
            </a:xfrm>
            <a:prstGeom prst="rect">
              <a:avLst/>
            </a:prstGeom>
            <a:noFill/>
          </p:spPr>
          <p:txBody>
            <a:bodyPr wrap="square" rtlCol="0">
              <a:spAutoFit/>
            </a:bodyPr>
            <a:lstStyle/>
            <a:p>
              <a:r>
                <a:rPr lang="en-US" altLang="zh-CN" sz="4400" dirty="0">
                  <a:latin typeface="思源宋体 CN SemiBold" panose="02020600000000000000" pitchFamily="18" charset="-122"/>
                  <a:ea typeface="思源宋体 CN SemiBold" panose="02020600000000000000" pitchFamily="18" charset="-122"/>
                </a:rPr>
                <a:t>Plan</a:t>
              </a:r>
              <a:endParaRPr lang="zh-CN" altLang="en-US" sz="4400" dirty="0">
                <a:latin typeface="思源宋体 CN SemiBold" panose="02020600000000000000" pitchFamily="18" charset="-122"/>
                <a:ea typeface="思源宋体 CN SemiBold" panose="02020600000000000000" pitchFamily="18" charset="-122"/>
              </a:endParaRPr>
            </a:p>
          </p:txBody>
        </p:sp>
      </p:grpSp>
      <p:sp>
        <p:nvSpPr>
          <p:cNvPr id="17" name="矩形 16"/>
          <p:cNvSpPr/>
          <p:nvPr/>
        </p:nvSpPr>
        <p:spPr>
          <a:xfrm>
            <a:off x="6096000" y="1052662"/>
            <a:ext cx="4755951" cy="646331"/>
          </a:xfrm>
          <a:prstGeom prst="rect">
            <a:avLst/>
          </a:prstGeom>
        </p:spPr>
        <p:txBody>
          <a:bodyPr wrap="square">
            <a:spAutoFit/>
          </a:bodyPr>
          <a:lstStyle/>
          <a:p>
            <a:r>
              <a:rPr lang="en-US" altLang="zh-CN" sz="3600" spc="300" dirty="0">
                <a:latin typeface="思源黑体 CN Medium" panose="020B0600000000000000" pitchFamily="34" charset="-122"/>
                <a:ea typeface="思源黑体 CN Medium" panose="020B0600000000000000" pitchFamily="34" charset="-122"/>
              </a:rPr>
              <a:t>Future work plan</a:t>
            </a:r>
            <a:endParaRPr lang="zh-CN" altLang="en-US" sz="3600" spc="300" dirty="0">
              <a:latin typeface="思源黑体 CN Medium" panose="020B0600000000000000" pitchFamily="34" charset="-122"/>
              <a:ea typeface="思源黑体 CN Medium" panose="020B0600000000000000" pitchFamily="34" charset="-122"/>
            </a:endParaRPr>
          </a:p>
        </p:txBody>
      </p:sp>
      <p:grpSp>
        <p:nvGrpSpPr>
          <p:cNvPr id="24" name="组合 23"/>
          <p:cNvGrpSpPr/>
          <p:nvPr/>
        </p:nvGrpSpPr>
        <p:grpSpPr>
          <a:xfrm>
            <a:off x="5896948" y="4536668"/>
            <a:ext cx="5839310" cy="923330"/>
            <a:chOff x="6082352" y="2198983"/>
            <a:chExt cx="5839310" cy="923330"/>
          </a:xfrm>
        </p:grpSpPr>
        <p:sp>
          <p:nvSpPr>
            <p:cNvPr id="21" name="文本框 20"/>
            <p:cNvSpPr txBox="1"/>
            <p:nvPr/>
          </p:nvSpPr>
          <p:spPr>
            <a:xfrm>
              <a:off x="6362311" y="2198983"/>
              <a:ext cx="5559351" cy="923330"/>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20" name="等腰三角形 19"/>
            <p:cNvSpPr/>
            <p:nvPr/>
          </p:nvSpPr>
          <p:spPr>
            <a:xfrm rot="5400000">
              <a:off x="6082352" y="2498648"/>
              <a:ext cx="324000" cy="324000"/>
            </a:xfrm>
            <a:prstGeom prst="triangle">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5896948" y="3345550"/>
            <a:ext cx="5839310" cy="923330"/>
            <a:chOff x="6082352" y="2198983"/>
            <a:chExt cx="5839310" cy="923330"/>
          </a:xfrm>
        </p:grpSpPr>
        <p:sp>
          <p:nvSpPr>
            <p:cNvPr id="34" name="文本框 33"/>
            <p:cNvSpPr txBox="1"/>
            <p:nvPr/>
          </p:nvSpPr>
          <p:spPr>
            <a:xfrm>
              <a:off x="6362311" y="2198983"/>
              <a:ext cx="5559351" cy="923330"/>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35" name="等腰三角形 34"/>
            <p:cNvSpPr/>
            <p:nvPr/>
          </p:nvSpPr>
          <p:spPr>
            <a:xfrm rot="5400000">
              <a:off x="6082352" y="2498648"/>
              <a:ext cx="324000" cy="324000"/>
            </a:xfrm>
            <a:prstGeom prst="triangle">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896948" y="2154431"/>
            <a:ext cx="5839310" cy="923330"/>
            <a:chOff x="6082352" y="2198983"/>
            <a:chExt cx="5839310" cy="923330"/>
          </a:xfrm>
        </p:grpSpPr>
        <p:sp>
          <p:nvSpPr>
            <p:cNvPr id="37" name="文本框 36"/>
            <p:cNvSpPr txBox="1"/>
            <p:nvPr/>
          </p:nvSpPr>
          <p:spPr>
            <a:xfrm>
              <a:off x="6362311" y="2198983"/>
              <a:ext cx="5559351" cy="923330"/>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38" name="等腰三角形 37"/>
            <p:cNvSpPr/>
            <p:nvPr/>
          </p:nvSpPr>
          <p:spPr>
            <a:xfrm rot="5400000">
              <a:off x="6082352" y="2498648"/>
              <a:ext cx="324000" cy="324000"/>
            </a:xfrm>
            <a:prstGeom prst="triangle">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19843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14" name="矩形 13"/>
          <p:cNvSpPr/>
          <p:nvPr/>
        </p:nvSpPr>
        <p:spPr>
          <a:xfrm>
            <a:off x="-1" y="0"/>
            <a:ext cx="4099387" cy="6858000"/>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705601" y="1038233"/>
            <a:ext cx="3449052" cy="830997"/>
          </a:xfrm>
          <a:prstGeom prst="rect">
            <a:avLst/>
          </a:prstGeom>
          <a:noFill/>
        </p:spPr>
        <p:txBody>
          <a:bodyPr wrap="square" rtlCol="0">
            <a:spAutoFit/>
          </a:bodyPr>
          <a:lstStyle/>
          <a:p>
            <a:r>
              <a:rPr lang="en-US" altLang="zh-CN" sz="4800" dirty="0">
                <a:latin typeface="思源黑体 CN Medium" panose="020B0600000000000000" pitchFamily="34" charset="-122"/>
                <a:ea typeface="思源黑体 CN Medium" panose="020B0600000000000000" pitchFamily="34" charset="-122"/>
              </a:rPr>
              <a:t>About  us</a:t>
            </a:r>
            <a:endParaRPr lang="zh-CN" altLang="en-US" sz="4800" dirty="0">
              <a:latin typeface="思源黑体 CN Medium" panose="020B0600000000000000" pitchFamily="34" charset="-122"/>
              <a:ea typeface="思源黑体 CN Medium" panose="020B0600000000000000" pitchFamily="34" charset="-122"/>
            </a:endParaRPr>
          </a:p>
        </p:txBody>
      </p:sp>
      <p:sp>
        <p:nvSpPr>
          <p:cNvPr id="16" name="文本框 15"/>
          <p:cNvSpPr txBox="1"/>
          <p:nvPr/>
        </p:nvSpPr>
        <p:spPr>
          <a:xfrm>
            <a:off x="6705601" y="2376970"/>
            <a:ext cx="4381499" cy="2585323"/>
          </a:xfrm>
          <a:prstGeom prst="rect">
            <a:avLst/>
          </a:prstGeom>
          <a:noFill/>
        </p:spPr>
        <p:txBody>
          <a:bodyPr wrap="square" rtlCol="0">
            <a:spAutoFit/>
          </a:bodyPr>
          <a:lstStyle/>
          <a:p>
            <a:pPr>
              <a:lnSpc>
                <a:spcPct val="150000"/>
              </a:lnSpc>
            </a:pPr>
            <a:r>
              <a:rPr lang="en-US" altLang="zh-CN" spc="130" dirty="0">
                <a:latin typeface="思源宋体 CN SemiBold" panose="02020600000000000000" pitchFamily="18" charset="-122"/>
                <a:ea typeface="思源宋体 CN SemiBold" panose="02020600000000000000" pitchFamily="18" charset="-122"/>
              </a:rPr>
              <a:t>First of all, I think that the service quality of the company should be upgraded. It is not enough to rely solely on the tracking inspection of the service office.</a:t>
            </a:r>
            <a:endParaRPr lang="zh-CN" altLang="en-US" spc="130" dirty="0">
              <a:latin typeface="思源宋体 CN SemiBold" panose="02020600000000000000" pitchFamily="18" charset="-122"/>
              <a:ea typeface="思源宋体 CN SemiBold" panose="02020600000000000000" pitchFamily="18" charset="-122"/>
            </a:endParaRPr>
          </a:p>
        </p:txBody>
      </p:sp>
      <p:sp>
        <p:nvSpPr>
          <p:cNvPr id="21" name="矩形 20"/>
          <p:cNvSpPr/>
          <p:nvPr/>
        </p:nvSpPr>
        <p:spPr>
          <a:xfrm>
            <a:off x="11627891" y="4837516"/>
            <a:ext cx="293771" cy="1836000"/>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E12C8BE-C783-483C-873B-940FE267AB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195" y="258576"/>
            <a:ext cx="4811205" cy="6414940"/>
          </a:xfrm>
          <a:prstGeom prst="rect">
            <a:avLst/>
          </a:prstGeom>
        </p:spPr>
      </p:pic>
    </p:spTree>
    <p:extLst>
      <p:ext uri="{BB962C8B-B14F-4D97-AF65-F5344CB8AC3E}">
        <p14:creationId xmlns:p14="http://schemas.microsoft.com/office/powerpoint/2010/main" val="265392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18" name="矩形 17"/>
          <p:cNvSpPr/>
          <p:nvPr/>
        </p:nvSpPr>
        <p:spPr>
          <a:xfrm>
            <a:off x="6585168" y="5786900"/>
            <a:ext cx="5336494" cy="760494"/>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46161" y="805218"/>
            <a:ext cx="900000" cy="900000"/>
          </a:xfrm>
          <a:prstGeom prst="rect">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887728" y="1065124"/>
            <a:ext cx="2978115" cy="1200329"/>
          </a:xfrm>
          <a:prstGeom prst="rect">
            <a:avLst/>
          </a:prstGeom>
        </p:spPr>
        <p:txBody>
          <a:bodyPr wrap="square">
            <a:spAutoFit/>
          </a:bodyPr>
          <a:lstStyle/>
          <a:p>
            <a:r>
              <a:rPr lang="en-US" altLang="zh-CN" sz="3600" spc="500" dirty="0">
                <a:latin typeface="思源黑体 CN Medium" panose="020B0600000000000000" pitchFamily="34" charset="-122"/>
                <a:ea typeface="思源黑体 CN Medium" panose="020B0600000000000000" pitchFamily="34" charset="-122"/>
              </a:rPr>
              <a:t>Future </a:t>
            </a:r>
          </a:p>
          <a:p>
            <a:r>
              <a:rPr lang="en-US" altLang="zh-CN" sz="3600" spc="500" dirty="0">
                <a:latin typeface="思源黑体 CN Medium" panose="020B0600000000000000" pitchFamily="34" charset="-122"/>
                <a:ea typeface="思源黑体 CN Medium" panose="020B0600000000000000" pitchFamily="34" charset="-122"/>
              </a:rPr>
              <a:t>work plan</a:t>
            </a:r>
            <a:endParaRPr lang="zh-CN" altLang="en-US" sz="3600" spc="500" dirty="0">
              <a:latin typeface="思源黑体 CN Medium" panose="020B0600000000000000" pitchFamily="34" charset="-122"/>
              <a:ea typeface="思源黑体 CN Medium" panose="020B0600000000000000" pitchFamily="34" charset="-122"/>
            </a:endParaRPr>
          </a:p>
        </p:txBody>
      </p:sp>
      <p:pic>
        <p:nvPicPr>
          <p:cNvPr id="27" name="图片 26"/>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7306568" y="310606"/>
            <a:ext cx="4430507" cy="6236788"/>
          </a:xfrm>
          <a:custGeom>
            <a:avLst/>
            <a:gdLst>
              <a:gd name="connsiteX0" fmla="*/ 0 w 4430507"/>
              <a:gd name="connsiteY0" fmla="*/ 0 h 6236788"/>
              <a:gd name="connsiteX1" fmla="*/ 4430507 w 4430507"/>
              <a:gd name="connsiteY1" fmla="*/ 0 h 6236788"/>
              <a:gd name="connsiteX2" fmla="*/ 4430507 w 4430507"/>
              <a:gd name="connsiteY2" fmla="*/ 6236788 h 6236788"/>
              <a:gd name="connsiteX3" fmla="*/ 0 w 4430507"/>
              <a:gd name="connsiteY3" fmla="*/ 6236788 h 6236788"/>
            </a:gdLst>
            <a:ahLst/>
            <a:cxnLst>
              <a:cxn ang="0">
                <a:pos x="connsiteX0" y="connsiteY0"/>
              </a:cxn>
              <a:cxn ang="0">
                <a:pos x="connsiteX1" y="connsiteY1"/>
              </a:cxn>
              <a:cxn ang="0">
                <a:pos x="connsiteX2" y="connsiteY2"/>
              </a:cxn>
              <a:cxn ang="0">
                <a:pos x="connsiteX3" y="connsiteY3"/>
              </a:cxn>
            </a:cxnLst>
            <a:rect l="l" t="t" r="r" b="b"/>
            <a:pathLst>
              <a:path w="4430507" h="6236788">
                <a:moveTo>
                  <a:pt x="0" y="0"/>
                </a:moveTo>
                <a:lnTo>
                  <a:pt x="4430507" y="0"/>
                </a:lnTo>
                <a:lnTo>
                  <a:pt x="4430507" y="6236788"/>
                </a:lnTo>
                <a:lnTo>
                  <a:pt x="0" y="6236788"/>
                </a:lnTo>
                <a:close/>
              </a:path>
            </a:pathLst>
          </a:custGeom>
        </p:spPr>
      </p:pic>
      <p:grpSp>
        <p:nvGrpSpPr>
          <p:cNvPr id="16" name="组合 15"/>
          <p:cNvGrpSpPr/>
          <p:nvPr/>
        </p:nvGrpSpPr>
        <p:grpSpPr>
          <a:xfrm>
            <a:off x="635728" y="2547197"/>
            <a:ext cx="6486253" cy="1574490"/>
            <a:chOff x="577428" y="3007252"/>
            <a:chExt cx="6486253" cy="1574490"/>
          </a:xfrm>
        </p:grpSpPr>
        <p:sp>
          <p:nvSpPr>
            <p:cNvPr id="28" name="文本框 27"/>
            <p:cNvSpPr txBox="1"/>
            <p:nvPr/>
          </p:nvSpPr>
          <p:spPr>
            <a:xfrm>
              <a:off x="930088" y="3030548"/>
              <a:ext cx="6133593" cy="1551194"/>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  Add your text here and write down your opinion thank you add your text here</a:t>
              </a:r>
              <a:endParaRPr lang="zh-CN" altLang="en-US"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a:p>
              <a:endParaRPr lang="zh-CN" altLang="en-US" dirty="0"/>
            </a:p>
          </p:txBody>
        </p:sp>
        <p:grpSp>
          <p:nvGrpSpPr>
            <p:cNvPr id="13" name="组合 12"/>
            <p:cNvGrpSpPr/>
            <p:nvPr/>
          </p:nvGrpSpPr>
          <p:grpSpPr>
            <a:xfrm>
              <a:off x="577428" y="3007252"/>
              <a:ext cx="374503" cy="373331"/>
              <a:chOff x="577428" y="3007252"/>
              <a:chExt cx="374503" cy="373331"/>
            </a:xfrm>
          </p:grpSpPr>
          <p:sp>
            <p:nvSpPr>
              <p:cNvPr id="12" name="椭圆 11"/>
              <p:cNvSpPr/>
              <p:nvPr/>
            </p:nvSpPr>
            <p:spPr>
              <a:xfrm>
                <a:off x="577428" y="3128583"/>
                <a:ext cx="252000" cy="252000"/>
              </a:xfrm>
              <a:prstGeom prst="ellipse">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35728" y="3007252"/>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1</a:t>
                </a:r>
                <a:endParaRPr lang="zh-CN" altLang="en-US" dirty="0">
                  <a:latin typeface="杨任东竹石体-Heavy" panose="02000000000000000000" pitchFamily="2" charset="-122"/>
                  <a:ea typeface="杨任东竹石体-Heavy" panose="02000000000000000000" pitchFamily="2" charset="-122"/>
                </a:endParaRPr>
              </a:p>
            </p:txBody>
          </p:sp>
        </p:grpSp>
      </p:grpSp>
      <p:grpSp>
        <p:nvGrpSpPr>
          <p:cNvPr id="39" name="组合 38"/>
          <p:cNvGrpSpPr/>
          <p:nvPr/>
        </p:nvGrpSpPr>
        <p:grpSpPr>
          <a:xfrm>
            <a:off x="635728" y="4108664"/>
            <a:ext cx="6466965" cy="1574490"/>
            <a:chOff x="577428" y="3007252"/>
            <a:chExt cx="6466965" cy="1574490"/>
          </a:xfrm>
        </p:grpSpPr>
        <p:sp>
          <p:nvSpPr>
            <p:cNvPr id="40" name="文本框 39"/>
            <p:cNvSpPr txBox="1"/>
            <p:nvPr/>
          </p:nvSpPr>
          <p:spPr>
            <a:xfrm>
              <a:off x="930088" y="3030548"/>
              <a:ext cx="6114305" cy="1551194"/>
            </a:xfrm>
            <a:prstGeom prst="rect">
              <a:avLst/>
            </a:prstGeom>
            <a:noFill/>
          </p:spPr>
          <p:txBody>
            <a:bodyPr wrap="square" rtlCol="0">
              <a:spAutoFit/>
            </a:bodyPr>
            <a:lstStyle/>
            <a:p>
              <a:pPr>
                <a:lnSpc>
                  <a:spcPct val="120000"/>
                </a:lnSpc>
              </a:pPr>
              <a:r>
                <a:rPr lang="en-US" altLang="zh-CN"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 and write down your opinion thank you add your text here  Add your text here and write down your opinion thank you add your text here</a:t>
              </a:r>
              <a:endParaRPr lang="zh-CN" altLang="en-US" sz="1600" spc="12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a:p>
              <a:endParaRPr lang="zh-CN" altLang="en-US" dirty="0"/>
            </a:p>
          </p:txBody>
        </p:sp>
        <p:grpSp>
          <p:nvGrpSpPr>
            <p:cNvPr id="41" name="组合 40"/>
            <p:cNvGrpSpPr/>
            <p:nvPr/>
          </p:nvGrpSpPr>
          <p:grpSpPr>
            <a:xfrm>
              <a:off x="577428" y="3007252"/>
              <a:ext cx="374503" cy="373331"/>
              <a:chOff x="577428" y="3007252"/>
              <a:chExt cx="374503" cy="373331"/>
            </a:xfrm>
          </p:grpSpPr>
          <p:sp>
            <p:nvSpPr>
              <p:cNvPr id="42" name="椭圆 41"/>
              <p:cNvSpPr/>
              <p:nvPr/>
            </p:nvSpPr>
            <p:spPr>
              <a:xfrm>
                <a:off x="577428" y="3128583"/>
                <a:ext cx="252000" cy="252000"/>
              </a:xfrm>
              <a:prstGeom prst="ellipse">
                <a:avLst/>
              </a:pr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35728" y="3007252"/>
                <a:ext cx="316203" cy="369332"/>
              </a:xfrm>
              <a:prstGeom prst="rect">
                <a:avLst/>
              </a:prstGeom>
              <a:noFill/>
            </p:spPr>
            <p:txBody>
              <a:bodyPr wrap="square" rtlCol="0">
                <a:spAutoFit/>
              </a:bodyPr>
              <a:lstStyle/>
              <a:p>
                <a:r>
                  <a:rPr lang="en-US" altLang="zh-CN" dirty="0">
                    <a:latin typeface="杨任东竹石体-Heavy" panose="02000000000000000000" pitchFamily="2" charset="-122"/>
                    <a:ea typeface="杨任东竹石体-Heavy" panose="02000000000000000000" pitchFamily="2" charset="-122"/>
                  </a:rPr>
                  <a:t>2</a:t>
                </a:r>
                <a:endParaRPr lang="zh-CN" altLang="en-US" dirty="0">
                  <a:latin typeface="杨任东竹石体-Heavy" panose="02000000000000000000" pitchFamily="2" charset="-122"/>
                  <a:ea typeface="杨任东竹石体-Heavy" panose="02000000000000000000" pitchFamily="2" charset="-122"/>
                </a:endParaRPr>
              </a:p>
            </p:txBody>
          </p:sp>
        </p:grpSp>
      </p:grpSp>
    </p:spTree>
    <p:extLst>
      <p:ext uri="{BB962C8B-B14F-4D97-AF65-F5344CB8AC3E}">
        <p14:creationId xmlns:p14="http://schemas.microsoft.com/office/powerpoint/2010/main" val="327567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12" name="任意多边形 11"/>
          <p:cNvSpPr/>
          <p:nvPr/>
        </p:nvSpPr>
        <p:spPr>
          <a:xfrm rot="20874367">
            <a:off x="2977988" y="567454"/>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3044001" y="596105"/>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707669" y="2403641"/>
            <a:ext cx="5495004" cy="1400384"/>
            <a:chOff x="-2132110" y="2531809"/>
            <a:chExt cx="5495004" cy="1400384"/>
          </a:xfrm>
        </p:grpSpPr>
        <p:sp>
          <p:nvSpPr>
            <p:cNvPr id="8" name="文本框 7"/>
            <p:cNvSpPr txBox="1"/>
            <p:nvPr/>
          </p:nvSpPr>
          <p:spPr>
            <a:xfrm>
              <a:off x="-2132110" y="2731864"/>
              <a:ext cx="5495004" cy="1200329"/>
            </a:xfrm>
            <a:prstGeom prst="rect">
              <a:avLst/>
            </a:prstGeom>
            <a:noFill/>
          </p:spPr>
          <p:txBody>
            <a:bodyPr wrap="square" rtlCol="0">
              <a:spAutoFit/>
            </a:bodyPr>
            <a:lstStyle/>
            <a:p>
              <a:r>
                <a:rPr lang="en-US" altLang="zh-CN" sz="7200" b="1" spc="1100" dirty="0">
                  <a:latin typeface="Times New Roman" panose="02020603050405020304" pitchFamily="18" charset="0"/>
                  <a:cs typeface="Times New Roman" panose="02020603050405020304" pitchFamily="18" charset="0"/>
                </a:rPr>
                <a:t>THANKS</a:t>
              </a:r>
              <a:endParaRPr lang="zh-CN" altLang="en-US" sz="7200" b="1" spc="11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2063796" y="2531809"/>
              <a:ext cx="4861588" cy="400110"/>
            </a:xfrm>
            <a:prstGeom prst="rect">
              <a:avLst/>
            </a:prstGeom>
            <a:noFill/>
          </p:spPr>
          <p:txBody>
            <a:bodyPr wrap="square" rtlCol="0">
              <a:spAutoFit/>
            </a:bodyPr>
            <a:lstStyle/>
            <a:p>
              <a:r>
                <a:rPr lang="en-US" altLang="zh-CN" sz="2000" spc="2700" dirty="0">
                  <a:latin typeface="Times New Roman" panose="02020603050405020304" pitchFamily="18" charset="0"/>
                  <a:cs typeface="Times New Roman" panose="02020603050405020304" pitchFamily="18" charset="0"/>
                </a:rPr>
                <a:t>PowerPoint</a:t>
              </a:r>
              <a:endParaRPr lang="zh-CN" altLang="en-US" sz="2000" spc="2700" dirty="0">
                <a:latin typeface="Times New Roman" panose="02020603050405020304" pitchFamily="18" charset="0"/>
                <a:cs typeface="Times New Roman" panose="02020603050405020304" pitchFamily="18" charset="0"/>
              </a:endParaRPr>
            </a:p>
          </p:txBody>
        </p:sp>
      </p:grpSp>
      <p:sp>
        <p:nvSpPr>
          <p:cNvPr id="17" name="任意多边形 16"/>
          <p:cNvSpPr/>
          <p:nvPr/>
        </p:nvSpPr>
        <p:spPr>
          <a:xfrm rot="5400000">
            <a:off x="-3386294" y="-2534502"/>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rot="15981648">
            <a:off x="10286967" y="-2348946"/>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rot="6432855">
            <a:off x="10547251" y="4614006"/>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rot="13832348">
            <a:off x="-4095405" y="3978392"/>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5264517" y="5831646"/>
            <a:ext cx="1674149" cy="369332"/>
            <a:chOff x="4813940" y="5848897"/>
            <a:chExt cx="1674149" cy="369332"/>
          </a:xfrm>
        </p:grpSpPr>
        <p:sp>
          <p:nvSpPr>
            <p:cNvPr id="31" name="流程图: 终止 24"/>
            <p:cNvSpPr/>
            <p:nvPr/>
          </p:nvSpPr>
          <p:spPr>
            <a:xfrm>
              <a:off x="4813940" y="5848897"/>
              <a:ext cx="1533347" cy="34332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56"/>
                    <a:pt x="21600" y="10800"/>
                  </a:cubicBezTo>
                  <a:cubicBezTo>
                    <a:pt x="21600" y="21544"/>
                    <a:pt x="20044" y="21600"/>
                    <a:pt x="18125" y="21600"/>
                  </a:cubicBezTo>
                  <a:lnTo>
                    <a:pt x="3475" y="21600"/>
                  </a:lnTo>
                  <a:cubicBezTo>
                    <a:pt x="1556" y="21600"/>
                    <a:pt x="0" y="20809"/>
                    <a:pt x="0" y="10800"/>
                  </a:cubicBezTo>
                  <a:cubicBezTo>
                    <a:pt x="0" y="791"/>
                    <a:pt x="1556" y="0"/>
                    <a:pt x="3475" y="0"/>
                  </a:cubicBezTo>
                  <a:close/>
                </a:path>
              </a:pathLst>
            </a:cu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4820457" y="5848897"/>
              <a:ext cx="1667632" cy="369332"/>
            </a:xfrm>
            <a:prstGeom prst="rect">
              <a:avLst/>
            </a:prstGeom>
            <a:noFill/>
          </p:spPr>
          <p:txBody>
            <a:bodyPr wrap="square" rtlCol="0">
              <a:spAutoFit/>
            </a:bodyPr>
            <a:lstStyle/>
            <a:p>
              <a:r>
                <a:rPr lang="en-US" altLang="zh-CN" dirty="0">
                  <a:solidFill>
                    <a:schemeClr val="tx1">
                      <a:lumMod val="65000"/>
                      <a:lumOff val="35000"/>
                    </a:schemeClr>
                  </a:solidFill>
                  <a:latin typeface="思源宋体 CN SemiBold" panose="02020600000000000000" pitchFamily="18" charset="-122"/>
                  <a:ea typeface="思源宋体 CN SemiBold" panose="02020600000000000000" pitchFamily="18" charset="-122"/>
                </a:rPr>
                <a:t>20XX.XX.XX</a:t>
              </a:r>
              <a:endParaRPr lang="zh-CN" altLang="en-US" dirty="0">
                <a:solidFill>
                  <a:schemeClr val="tx1">
                    <a:lumMod val="65000"/>
                    <a:lumOff val="35000"/>
                  </a:schemeClr>
                </a:solidFill>
                <a:latin typeface="思源宋体 CN SemiBold" panose="02020600000000000000" pitchFamily="18" charset="-122"/>
                <a:ea typeface="思源宋体 CN SemiBold" panose="02020600000000000000" pitchFamily="18" charset="-122"/>
              </a:endParaRPr>
            </a:p>
          </p:txBody>
        </p:sp>
      </p:grpSp>
      <p:grpSp>
        <p:nvGrpSpPr>
          <p:cNvPr id="16" name="组合 15"/>
          <p:cNvGrpSpPr/>
          <p:nvPr/>
        </p:nvGrpSpPr>
        <p:grpSpPr>
          <a:xfrm>
            <a:off x="282312" y="184484"/>
            <a:ext cx="11656937" cy="6470419"/>
            <a:chOff x="282312" y="184484"/>
            <a:chExt cx="11656937" cy="6470419"/>
          </a:xfrm>
        </p:grpSpPr>
        <p:sp>
          <p:nvSpPr>
            <p:cNvPr id="27" name="任意多边形 26"/>
            <p:cNvSpPr/>
            <p:nvPr/>
          </p:nvSpPr>
          <p:spPr>
            <a:xfrm>
              <a:off x="282312" y="184484"/>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10800000">
              <a:off x="10012031" y="5235536"/>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10800000" flipH="1">
              <a:off x="293918" y="5235536"/>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flipH="1">
              <a:off x="9994444" y="212540"/>
              <a:ext cx="1927218" cy="1419367"/>
            </a:xfrm>
            <a:custGeom>
              <a:avLst/>
              <a:gdLst>
                <a:gd name="connsiteX0" fmla="*/ 0 w 1927218"/>
                <a:gd name="connsiteY0" fmla="*/ 0 h 1419367"/>
                <a:gd name="connsiteX1" fmla="*/ 1927218 w 1927218"/>
                <a:gd name="connsiteY1" fmla="*/ 0 h 1419367"/>
                <a:gd name="connsiteX2" fmla="*/ 1927218 w 1927218"/>
                <a:gd name="connsiteY2" fmla="*/ 171053 h 1419367"/>
                <a:gd name="connsiteX3" fmla="*/ 159011 w 1927218"/>
                <a:gd name="connsiteY3" fmla="*/ 171053 h 1419367"/>
                <a:gd name="connsiteX4" fmla="*/ 159011 w 1927218"/>
                <a:gd name="connsiteY4" fmla="*/ 1419367 h 1419367"/>
                <a:gd name="connsiteX5" fmla="*/ 0 w 1927218"/>
                <a:gd name="connsiteY5" fmla="*/ 1419367 h 1419367"/>
                <a:gd name="connsiteX6" fmla="*/ 0 w 1927218"/>
                <a:gd name="connsiteY6" fmla="*/ 0 h 1419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7218" h="1419367">
                  <a:moveTo>
                    <a:pt x="0" y="0"/>
                  </a:moveTo>
                  <a:lnTo>
                    <a:pt x="1927218" y="0"/>
                  </a:lnTo>
                  <a:lnTo>
                    <a:pt x="1927218" y="171053"/>
                  </a:lnTo>
                  <a:lnTo>
                    <a:pt x="159011" y="171053"/>
                  </a:lnTo>
                  <a:lnTo>
                    <a:pt x="159011" y="1419367"/>
                  </a:lnTo>
                  <a:lnTo>
                    <a:pt x="0" y="1419367"/>
                  </a:lnTo>
                  <a:lnTo>
                    <a:pt x="0" y="0"/>
                  </a:lnTo>
                  <a:close/>
                </a:path>
              </a:pathLst>
            </a:custGeom>
            <a:solidFill>
              <a:srgbClr val="EBD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30841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10" name="组合 9"/>
          <p:cNvGrpSpPr/>
          <p:nvPr/>
        </p:nvGrpSpPr>
        <p:grpSpPr>
          <a:xfrm>
            <a:off x="-247627" y="-723255"/>
            <a:ext cx="6594914" cy="8823158"/>
            <a:chOff x="-247627" y="-723255"/>
            <a:chExt cx="6594914" cy="8823158"/>
          </a:xfrm>
        </p:grpSpPr>
        <p:sp>
          <p:nvSpPr>
            <p:cNvPr id="17" name="任意多边形 16"/>
            <p:cNvSpPr/>
            <p:nvPr/>
          </p:nvSpPr>
          <p:spPr>
            <a:xfrm>
              <a:off x="-76550" y="-723255"/>
              <a:ext cx="6423837" cy="8823158"/>
            </a:xfrm>
            <a:custGeom>
              <a:avLst/>
              <a:gdLst>
                <a:gd name="connsiteX0" fmla="*/ 16042 w 2071413"/>
                <a:gd name="connsiteY0" fmla="*/ 0 h 8823158"/>
                <a:gd name="connsiteX1" fmla="*/ 2053389 w 2071413"/>
                <a:gd name="connsiteY1" fmla="*/ 2630906 h 8823158"/>
                <a:gd name="connsiteX2" fmla="*/ 1042736 w 2071413"/>
                <a:gd name="connsiteY2" fmla="*/ 5277853 h 8823158"/>
                <a:gd name="connsiteX3" fmla="*/ 1572126 w 2071413"/>
                <a:gd name="connsiteY3" fmla="*/ 7876674 h 8823158"/>
                <a:gd name="connsiteX4" fmla="*/ 0 w 2071413"/>
                <a:gd name="connsiteY4" fmla="*/ 8823158 h 882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413" h="8823158">
                  <a:moveTo>
                    <a:pt x="16042" y="0"/>
                  </a:moveTo>
                  <a:cubicBezTo>
                    <a:pt x="949157" y="875632"/>
                    <a:pt x="1882273" y="1751264"/>
                    <a:pt x="2053389" y="2630906"/>
                  </a:cubicBezTo>
                  <a:cubicBezTo>
                    <a:pt x="2224505" y="3510548"/>
                    <a:pt x="1122947" y="4403558"/>
                    <a:pt x="1042736" y="5277853"/>
                  </a:cubicBezTo>
                  <a:cubicBezTo>
                    <a:pt x="962525" y="6152148"/>
                    <a:pt x="1745915" y="7285790"/>
                    <a:pt x="1572126" y="7876674"/>
                  </a:cubicBezTo>
                  <a:cubicBezTo>
                    <a:pt x="1398337" y="8467558"/>
                    <a:pt x="699168" y="8645358"/>
                    <a:pt x="0" y="8823158"/>
                  </a:cubicBezTo>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247627" y="-723255"/>
              <a:ext cx="6423837" cy="8823158"/>
            </a:xfrm>
            <a:custGeom>
              <a:avLst/>
              <a:gdLst>
                <a:gd name="connsiteX0" fmla="*/ 16042 w 2071413"/>
                <a:gd name="connsiteY0" fmla="*/ 0 h 8823158"/>
                <a:gd name="connsiteX1" fmla="*/ 2053389 w 2071413"/>
                <a:gd name="connsiteY1" fmla="*/ 2630906 h 8823158"/>
                <a:gd name="connsiteX2" fmla="*/ 1042736 w 2071413"/>
                <a:gd name="connsiteY2" fmla="*/ 5277853 h 8823158"/>
                <a:gd name="connsiteX3" fmla="*/ 1572126 w 2071413"/>
                <a:gd name="connsiteY3" fmla="*/ 7876674 h 8823158"/>
                <a:gd name="connsiteX4" fmla="*/ 0 w 2071413"/>
                <a:gd name="connsiteY4" fmla="*/ 8823158 h 8823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1413" h="8823158">
                  <a:moveTo>
                    <a:pt x="16042" y="0"/>
                  </a:moveTo>
                  <a:cubicBezTo>
                    <a:pt x="949157" y="875632"/>
                    <a:pt x="1882273" y="1751264"/>
                    <a:pt x="2053389" y="2630906"/>
                  </a:cubicBezTo>
                  <a:cubicBezTo>
                    <a:pt x="2224505" y="3510548"/>
                    <a:pt x="1122947" y="4403558"/>
                    <a:pt x="1042736" y="5277853"/>
                  </a:cubicBezTo>
                  <a:cubicBezTo>
                    <a:pt x="962525" y="6152148"/>
                    <a:pt x="1745915" y="7285790"/>
                    <a:pt x="1572126" y="7876674"/>
                  </a:cubicBezTo>
                  <a:cubicBezTo>
                    <a:pt x="1398337" y="8467558"/>
                    <a:pt x="699168" y="8645358"/>
                    <a:pt x="0" y="8823158"/>
                  </a:cubicBezTo>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7073891" y="419303"/>
            <a:ext cx="3496294" cy="830997"/>
          </a:xfrm>
          <a:prstGeom prst="rect">
            <a:avLst/>
          </a:prstGeom>
          <a:noFill/>
        </p:spPr>
        <p:txBody>
          <a:bodyPr wrap="square" rtlCol="0">
            <a:spAutoFit/>
          </a:bodyPr>
          <a:lstStyle/>
          <a:p>
            <a:r>
              <a:rPr lang="en-US" altLang="zh-CN" sz="4800" dirty="0">
                <a:latin typeface="思源黑体 CN Medium" panose="020B0600000000000000" pitchFamily="34" charset="-122"/>
                <a:ea typeface="思源黑体 CN Medium" panose="020B0600000000000000" pitchFamily="34" charset="-122"/>
              </a:rPr>
              <a:t>Contents</a:t>
            </a:r>
            <a:endParaRPr lang="zh-CN" altLang="en-US" sz="4800" dirty="0">
              <a:latin typeface="思源黑体 CN Medium" panose="020B0600000000000000" pitchFamily="34" charset="-122"/>
              <a:ea typeface="思源黑体 CN Medium" panose="020B0600000000000000" pitchFamily="34" charset="-122"/>
            </a:endParaRPr>
          </a:p>
        </p:txBody>
      </p:sp>
      <p:grpSp>
        <p:nvGrpSpPr>
          <p:cNvPr id="39" name="组合 38"/>
          <p:cNvGrpSpPr/>
          <p:nvPr/>
        </p:nvGrpSpPr>
        <p:grpSpPr>
          <a:xfrm>
            <a:off x="7183738" y="1740167"/>
            <a:ext cx="3607807" cy="3920261"/>
            <a:chOff x="7183738" y="1740167"/>
            <a:chExt cx="3607807" cy="3920261"/>
          </a:xfrm>
        </p:grpSpPr>
        <p:grpSp>
          <p:nvGrpSpPr>
            <p:cNvPr id="35" name="组合 34"/>
            <p:cNvGrpSpPr/>
            <p:nvPr/>
          </p:nvGrpSpPr>
          <p:grpSpPr>
            <a:xfrm>
              <a:off x="7183738" y="1740167"/>
              <a:ext cx="3607807" cy="523220"/>
              <a:chOff x="7183738" y="1740167"/>
              <a:chExt cx="3607807" cy="523220"/>
            </a:xfrm>
          </p:grpSpPr>
          <p:sp>
            <p:nvSpPr>
              <p:cNvPr id="12" name="文本框 11"/>
              <p:cNvSpPr txBox="1"/>
              <p:nvPr/>
            </p:nvSpPr>
            <p:spPr>
              <a:xfrm>
                <a:off x="7183738" y="1740167"/>
                <a:ext cx="723015"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01</a:t>
                </a:r>
                <a:endParaRPr lang="zh-CN" altLang="en-US" sz="2800" dirty="0">
                  <a:latin typeface="思源黑体 CN Medium" panose="020B0600000000000000" pitchFamily="34" charset="-122"/>
                  <a:ea typeface="思源黑体 CN Medium" panose="020B0600000000000000" pitchFamily="34" charset="-122"/>
                </a:endParaRPr>
              </a:p>
            </p:txBody>
          </p:sp>
          <p:sp>
            <p:nvSpPr>
              <p:cNvPr id="18" name="文本框 17"/>
              <p:cNvSpPr txBox="1"/>
              <p:nvPr/>
            </p:nvSpPr>
            <p:spPr>
              <a:xfrm>
                <a:off x="7906753" y="1749725"/>
                <a:ext cx="2884792" cy="461665"/>
              </a:xfrm>
              <a:prstGeom prst="rect">
                <a:avLst/>
              </a:prstGeom>
              <a:noFill/>
            </p:spPr>
            <p:txBody>
              <a:bodyPr wrap="square" rtlCol="0">
                <a:spAutoFit/>
              </a:bodyPr>
              <a:lstStyle/>
              <a:p>
                <a:r>
                  <a:rPr lang="zh-CN" altLang="en-US" sz="2400" dirty="0">
                    <a:latin typeface="思源宋体 CN SemiBold" panose="02020600000000000000" pitchFamily="18" charset="-122"/>
                    <a:ea typeface="思源宋体 CN SemiBold" panose="02020600000000000000" pitchFamily="18" charset="-122"/>
                  </a:rPr>
                  <a:t>工作完成情况</a:t>
                </a:r>
              </a:p>
            </p:txBody>
          </p:sp>
          <p:sp>
            <p:nvSpPr>
              <p:cNvPr id="20" name="流程图: 接点 19"/>
              <p:cNvSpPr/>
              <p:nvPr/>
            </p:nvSpPr>
            <p:spPr>
              <a:xfrm>
                <a:off x="7778416" y="1892968"/>
                <a:ext cx="108000" cy="108000"/>
              </a:xfrm>
              <a:prstGeom prst="flowChartConnector">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7183738" y="2872514"/>
              <a:ext cx="3218521" cy="523220"/>
              <a:chOff x="7183738" y="2872514"/>
              <a:chExt cx="3218521" cy="523220"/>
            </a:xfrm>
          </p:grpSpPr>
          <p:sp>
            <p:nvSpPr>
              <p:cNvPr id="24" name="文本框 23"/>
              <p:cNvSpPr txBox="1"/>
              <p:nvPr/>
            </p:nvSpPr>
            <p:spPr>
              <a:xfrm>
                <a:off x="7183738" y="2872514"/>
                <a:ext cx="723015"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02</a:t>
                </a:r>
                <a:endParaRPr lang="zh-CN" altLang="en-US" sz="2800" dirty="0">
                  <a:latin typeface="思源黑体 CN Medium" panose="020B0600000000000000" pitchFamily="34" charset="-122"/>
                  <a:ea typeface="思源黑体 CN Medium" panose="020B0600000000000000" pitchFamily="34" charset="-122"/>
                </a:endParaRPr>
              </a:p>
            </p:txBody>
          </p:sp>
          <p:sp>
            <p:nvSpPr>
              <p:cNvPr id="25" name="文本框 24"/>
              <p:cNvSpPr txBox="1"/>
              <p:nvPr/>
            </p:nvSpPr>
            <p:spPr>
              <a:xfrm>
                <a:off x="7906753" y="2900526"/>
                <a:ext cx="2495506" cy="461665"/>
              </a:xfrm>
              <a:prstGeom prst="rect">
                <a:avLst/>
              </a:prstGeom>
              <a:noFill/>
            </p:spPr>
            <p:txBody>
              <a:bodyPr wrap="square" rtlCol="0">
                <a:spAutoFit/>
              </a:bodyPr>
              <a:lstStyle/>
              <a:p>
                <a:r>
                  <a:rPr lang="zh-CN" altLang="en-US" sz="2400" dirty="0">
                    <a:latin typeface="思源宋体 CN SemiBold" panose="02020600000000000000" pitchFamily="18" charset="-122"/>
                    <a:ea typeface="思源宋体 CN SemiBold" panose="02020600000000000000" pitchFamily="18" charset="-122"/>
                  </a:rPr>
                  <a:t>目前具体问题</a:t>
                </a:r>
              </a:p>
            </p:txBody>
          </p:sp>
          <p:sp>
            <p:nvSpPr>
              <p:cNvPr id="32" name="流程图: 接点 31"/>
              <p:cNvSpPr/>
              <p:nvPr/>
            </p:nvSpPr>
            <p:spPr>
              <a:xfrm>
                <a:off x="7778416" y="3043996"/>
                <a:ext cx="108000" cy="108000"/>
              </a:xfrm>
              <a:prstGeom prst="flowChartConnector">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7183738" y="4004861"/>
              <a:ext cx="3325920" cy="523220"/>
              <a:chOff x="7183738" y="4004861"/>
              <a:chExt cx="3325920" cy="523220"/>
            </a:xfrm>
          </p:grpSpPr>
          <p:sp>
            <p:nvSpPr>
              <p:cNvPr id="27" name="文本框 26"/>
              <p:cNvSpPr txBox="1"/>
              <p:nvPr/>
            </p:nvSpPr>
            <p:spPr>
              <a:xfrm>
                <a:off x="7183738" y="4004861"/>
                <a:ext cx="723015"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03</a:t>
                </a:r>
                <a:endParaRPr lang="zh-CN" altLang="en-US" sz="2800" dirty="0">
                  <a:latin typeface="思源黑体 CN Medium" panose="020B0600000000000000" pitchFamily="34" charset="-122"/>
                  <a:ea typeface="思源黑体 CN Medium" panose="020B0600000000000000" pitchFamily="34" charset="-122"/>
                </a:endParaRPr>
              </a:p>
            </p:txBody>
          </p:sp>
          <p:sp>
            <p:nvSpPr>
              <p:cNvPr id="28" name="文本框 27"/>
              <p:cNvSpPr txBox="1"/>
              <p:nvPr/>
            </p:nvSpPr>
            <p:spPr>
              <a:xfrm>
                <a:off x="7906753" y="4066416"/>
                <a:ext cx="2602905" cy="461665"/>
              </a:xfrm>
              <a:prstGeom prst="rect">
                <a:avLst/>
              </a:prstGeom>
              <a:noFill/>
            </p:spPr>
            <p:txBody>
              <a:bodyPr wrap="square" rtlCol="0">
                <a:spAutoFit/>
              </a:bodyPr>
              <a:lstStyle/>
              <a:p>
                <a:r>
                  <a:rPr lang="zh-CN" altLang="en-US" sz="2400" dirty="0">
                    <a:latin typeface="思源宋体 CN SemiBold" panose="02020600000000000000" pitchFamily="18" charset="-122"/>
                    <a:ea typeface="思源宋体 CN SemiBold" panose="02020600000000000000" pitchFamily="18" charset="-122"/>
                  </a:rPr>
                  <a:t>制定整改方案</a:t>
                </a:r>
              </a:p>
            </p:txBody>
          </p:sp>
          <p:sp>
            <p:nvSpPr>
              <p:cNvPr id="33" name="流程图: 接点 32"/>
              <p:cNvSpPr/>
              <p:nvPr/>
            </p:nvSpPr>
            <p:spPr>
              <a:xfrm>
                <a:off x="7778416" y="4195024"/>
                <a:ext cx="108000" cy="108000"/>
              </a:xfrm>
              <a:prstGeom prst="flowChartConnector">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7183738" y="5137208"/>
              <a:ext cx="3386447" cy="523220"/>
              <a:chOff x="7183738" y="5137208"/>
              <a:chExt cx="3386447" cy="523220"/>
            </a:xfrm>
          </p:grpSpPr>
          <p:sp>
            <p:nvSpPr>
              <p:cNvPr id="30" name="文本框 29"/>
              <p:cNvSpPr txBox="1"/>
              <p:nvPr/>
            </p:nvSpPr>
            <p:spPr>
              <a:xfrm>
                <a:off x="7183738" y="5137208"/>
                <a:ext cx="723015"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04</a:t>
                </a:r>
                <a:endParaRPr lang="zh-CN" altLang="en-US" sz="2800" dirty="0">
                  <a:latin typeface="思源黑体 CN Medium" panose="020B0600000000000000" pitchFamily="34" charset="-122"/>
                  <a:ea typeface="思源黑体 CN Medium" panose="020B0600000000000000" pitchFamily="34" charset="-122"/>
                </a:endParaRPr>
              </a:p>
            </p:txBody>
          </p:sp>
          <p:sp>
            <p:nvSpPr>
              <p:cNvPr id="31" name="文本框 30"/>
              <p:cNvSpPr txBox="1"/>
              <p:nvPr/>
            </p:nvSpPr>
            <p:spPr>
              <a:xfrm>
                <a:off x="7906753" y="5184653"/>
                <a:ext cx="2663432" cy="461665"/>
              </a:xfrm>
              <a:prstGeom prst="rect">
                <a:avLst/>
              </a:prstGeom>
              <a:noFill/>
            </p:spPr>
            <p:txBody>
              <a:bodyPr wrap="square" rtlCol="0">
                <a:spAutoFit/>
              </a:bodyPr>
              <a:lstStyle/>
              <a:p>
                <a:r>
                  <a:rPr lang="zh-CN" altLang="en-US" sz="2400" dirty="0">
                    <a:latin typeface="思源宋体 CN SemiBold" panose="02020600000000000000" pitchFamily="18" charset="-122"/>
                    <a:ea typeface="思源宋体 CN SemiBold" panose="02020600000000000000" pitchFamily="18" charset="-122"/>
                  </a:rPr>
                  <a:t>未来工作计划</a:t>
                </a:r>
              </a:p>
            </p:txBody>
          </p:sp>
          <p:sp>
            <p:nvSpPr>
              <p:cNvPr id="34" name="流程图: 接点 33"/>
              <p:cNvSpPr/>
              <p:nvPr/>
            </p:nvSpPr>
            <p:spPr>
              <a:xfrm>
                <a:off x="7778416" y="5346051"/>
                <a:ext cx="108000" cy="108000"/>
              </a:xfrm>
              <a:prstGeom prst="flowChartConnector">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20327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14" name="组合 13"/>
          <p:cNvGrpSpPr/>
          <p:nvPr/>
        </p:nvGrpSpPr>
        <p:grpSpPr>
          <a:xfrm>
            <a:off x="524549" y="598461"/>
            <a:ext cx="6123750" cy="4817024"/>
            <a:chOff x="782142" y="733299"/>
            <a:chExt cx="6123750" cy="4817024"/>
          </a:xfrm>
        </p:grpSpPr>
        <p:sp>
          <p:nvSpPr>
            <p:cNvPr id="40" name="任意多边形 39"/>
            <p:cNvSpPr/>
            <p:nvPr/>
          </p:nvSpPr>
          <p:spPr>
            <a:xfrm>
              <a:off x="889261" y="753668"/>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20874367">
              <a:off x="782142" y="733299"/>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792330" y="1065777"/>
            <a:ext cx="3941320" cy="803541"/>
            <a:chOff x="7216617" y="1169921"/>
            <a:chExt cx="3941320" cy="803541"/>
          </a:xfrm>
        </p:grpSpPr>
        <p:sp>
          <p:nvSpPr>
            <p:cNvPr id="18" name="文本框 17"/>
            <p:cNvSpPr txBox="1"/>
            <p:nvPr/>
          </p:nvSpPr>
          <p:spPr>
            <a:xfrm>
              <a:off x="7216617" y="1169921"/>
              <a:ext cx="3941320" cy="646331"/>
            </a:xfrm>
            <a:prstGeom prst="rect">
              <a:avLst/>
            </a:prstGeom>
            <a:noFill/>
          </p:spPr>
          <p:txBody>
            <a:bodyPr wrap="square" rtlCol="0">
              <a:spAutoFit/>
            </a:bodyPr>
            <a:lstStyle/>
            <a:p>
              <a:r>
                <a:rPr lang="zh-CN" altLang="en-US" sz="3600" dirty="0">
                  <a:latin typeface="思源黑体 CN Medium" panose="020B0600000000000000" pitchFamily="34" charset="-122"/>
                  <a:ea typeface="思源黑体 CN Medium" panose="020B0600000000000000" pitchFamily="34" charset="-122"/>
                </a:rPr>
                <a:t>工作完成情况</a:t>
              </a:r>
            </a:p>
          </p:txBody>
        </p:sp>
        <p:sp>
          <p:nvSpPr>
            <p:cNvPr id="16" name="矩形 15"/>
            <p:cNvSpPr/>
            <p:nvPr/>
          </p:nvSpPr>
          <p:spPr>
            <a:xfrm>
              <a:off x="7308574" y="1711331"/>
              <a:ext cx="2736000" cy="185708"/>
            </a:xfrm>
            <a:prstGeom prst="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308574" y="1634908"/>
              <a:ext cx="3455467" cy="338554"/>
            </a:xfrm>
            <a:prstGeom prst="rect">
              <a:avLst/>
            </a:prstGeom>
            <a:noFill/>
          </p:spPr>
          <p:txBody>
            <a:bodyPr wrap="square" rtlCol="0">
              <a:spAutoFit/>
            </a:bodyPr>
            <a:lstStyle/>
            <a:p>
              <a:r>
                <a:rPr lang="en-US" altLang="zh-CN" sz="1600" spc="500" dirty="0">
                  <a:latin typeface="思源宋体 CN SemiBold" panose="02020600000000000000" pitchFamily="18" charset="-122"/>
                  <a:ea typeface="思源宋体 CN SemiBold" panose="02020600000000000000" pitchFamily="18" charset="-122"/>
                </a:rPr>
                <a:t>Work completion</a:t>
              </a:r>
              <a:endParaRPr lang="zh-CN" altLang="en-US" sz="1600" spc="500" dirty="0">
                <a:latin typeface="思源宋体 CN SemiBold" panose="02020600000000000000" pitchFamily="18" charset="-122"/>
                <a:ea typeface="思源宋体 CN SemiBold" panose="02020600000000000000" pitchFamily="18" charset="-122"/>
              </a:endParaRPr>
            </a:p>
          </p:txBody>
        </p:sp>
      </p:grpSp>
      <p:sp>
        <p:nvSpPr>
          <p:cNvPr id="21" name="文本框 20"/>
          <p:cNvSpPr txBox="1"/>
          <p:nvPr/>
        </p:nvSpPr>
        <p:spPr>
          <a:xfrm>
            <a:off x="6891275" y="2558929"/>
            <a:ext cx="4737641" cy="2585323"/>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 of key backbone brands, highlight the cultivation of brands, and complete the designated brand sales target tasks </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nvGrpSpPr>
          <p:cNvPr id="51" name="组合 50"/>
          <p:cNvGrpSpPr/>
          <p:nvPr/>
        </p:nvGrpSpPr>
        <p:grpSpPr>
          <a:xfrm>
            <a:off x="1937252" y="2182723"/>
            <a:ext cx="3405462" cy="1668868"/>
            <a:chOff x="3530248" y="4987059"/>
            <a:chExt cx="3405462" cy="1668868"/>
          </a:xfrm>
        </p:grpSpPr>
        <p:sp>
          <p:nvSpPr>
            <p:cNvPr id="44" name="文本框 43"/>
            <p:cNvSpPr txBox="1"/>
            <p:nvPr/>
          </p:nvSpPr>
          <p:spPr>
            <a:xfrm>
              <a:off x="3530248" y="4987059"/>
              <a:ext cx="1611259" cy="646331"/>
            </a:xfrm>
            <a:prstGeom prst="rect">
              <a:avLst/>
            </a:prstGeom>
            <a:noFill/>
          </p:spPr>
          <p:txBody>
            <a:bodyPr wrap="square" rtlCol="0">
              <a:spAutoFit/>
            </a:bodyPr>
            <a:lstStyle/>
            <a:p>
              <a:r>
                <a:rPr lang="en-US" altLang="zh-CN" sz="3600" dirty="0">
                  <a:latin typeface="思源宋体 CN SemiBold" panose="02020600000000000000" pitchFamily="18" charset="-122"/>
                  <a:ea typeface="思源宋体 CN SemiBold" panose="02020600000000000000" pitchFamily="18" charset="-122"/>
                </a:rPr>
                <a:t>PART</a:t>
              </a:r>
              <a:endParaRPr lang="zh-CN" altLang="en-US" sz="3600" dirty="0">
                <a:latin typeface="思源宋体 CN SemiBold" panose="02020600000000000000" pitchFamily="18" charset="-122"/>
                <a:ea typeface="思源宋体 CN SemiBold" panose="02020600000000000000" pitchFamily="18" charset="-122"/>
              </a:endParaRPr>
            </a:p>
          </p:txBody>
        </p:sp>
        <p:grpSp>
          <p:nvGrpSpPr>
            <p:cNvPr id="50" name="组合 49"/>
            <p:cNvGrpSpPr/>
            <p:nvPr/>
          </p:nvGrpSpPr>
          <p:grpSpPr>
            <a:xfrm>
              <a:off x="4726624" y="5547931"/>
              <a:ext cx="2209086" cy="1107996"/>
              <a:chOff x="4726624" y="5547931"/>
              <a:chExt cx="2209086" cy="1107996"/>
            </a:xfrm>
          </p:grpSpPr>
          <p:sp>
            <p:nvSpPr>
              <p:cNvPr id="43" name="文本框 42"/>
              <p:cNvSpPr txBox="1"/>
              <p:nvPr/>
            </p:nvSpPr>
            <p:spPr>
              <a:xfrm>
                <a:off x="5256290" y="5547931"/>
                <a:ext cx="1679420" cy="1107996"/>
              </a:xfrm>
              <a:prstGeom prst="rect">
                <a:avLst/>
              </a:prstGeom>
              <a:noFill/>
            </p:spPr>
            <p:txBody>
              <a:bodyPr wrap="square" rtlCol="0">
                <a:spAutoFit/>
              </a:bodyPr>
              <a:lstStyle/>
              <a:p>
                <a:r>
                  <a:rPr lang="en-US" altLang="zh-CN" sz="6600" dirty="0">
                    <a:latin typeface="思源宋体 CN SemiBold" panose="02020600000000000000" pitchFamily="18" charset="-122"/>
                    <a:ea typeface="思源宋体 CN SemiBold" panose="02020600000000000000" pitchFamily="18" charset="-122"/>
                  </a:rPr>
                  <a:t>NE</a:t>
                </a:r>
                <a:endParaRPr lang="zh-CN" altLang="en-US" sz="6600" dirty="0">
                  <a:latin typeface="思源宋体 CN SemiBold" panose="02020600000000000000" pitchFamily="18" charset="-122"/>
                  <a:ea typeface="思源宋体 CN SemiBold" panose="02020600000000000000" pitchFamily="18" charset="-122"/>
                </a:endParaRPr>
              </a:p>
            </p:txBody>
          </p:sp>
          <p:grpSp>
            <p:nvGrpSpPr>
              <p:cNvPr id="49" name="组合 48"/>
              <p:cNvGrpSpPr/>
              <p:nvPr/>
            </p:nvGrpSpPr>
            <p:grpSpPr>
              <a:xfrm>
                <a:off x="4726624" y="5787411"/>
                <a:ext cx="629499" cy="629037"/>
                <a:chOff x="4726624" y="5787411"/>
                <a:chExt cx="629499" cy="629037"/>
              </a:xfrm>
            </p:grpSpPr>
            <p:sp>
              <p:nvSpPr>
                <p:cNvPr id="26" name="流程图: 接点 25"/>
                <p:cNvSpPr/>
                <p:nvPr/>
              </p:nvSpPr>
              <p:spPr>
                <a:xfrm>
                  <a:off x="4726624" y="5787411"/>
                  <a:ext cx="629499" cy="629037"/>
                </a:xfrm>
                <a:prstGeom prst="flowChartConnector">
                  <a:avLst/>
                </a:prstGeom>
                <a:solidFill>
                  <a:srgbClr val="F6E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4729399" y="5791054"/>
                  <a:ext cx="331682" cy="612000"/>
                </a:xfrm>
                <a:custGeom>
                  <a:avLst/>
                  <a:gdLst>
                    <a:gd name="connsiteX0" fmla="*/ 314750 w 337659"/>
                    <a:gd name="connsiteY0" fmla="*/ 0 h 629038"/>
                    <a:gd name="connsiteX1" fmla="*/ 337659 w 337659"/>
                    <a:gd name="connsiteY1" fmla="*/ 2308 h 629038"/>
                    <a:gd name="connsiteX2" fmla="*/ 337659 w 337659"/>
                    <a:gd name="connsiteY2" fmla="*/ 626730 h 629038"/>
                    <a:gd name="connsiteX3" fmla="*/ 314750 w 337659"/>
                    <a:gd name="connsiteY3" fmla="*/ 629038 h 629038"/>
                    <a:gd name="connsiteX4" fmla="*/ 0 w 337659"/>
                    <a:gd name="connsiteY4" fmla="*/ 314519 h 629038"/>
                    <a:gd name="connsiteX5" fmla="*/ 314750 w 337659"/>
                    <a:gd name="connsiteY5" fmla="*/ 0 h 6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59" h="629038">
                      <a:moveTo>
                        <a:pt x="314750" y="0"/>
                      </a:moveTo>
                      <a:lnTo>
                        <a:pt x="337659" y="2308"/>
                      </a:lnTo>
                      <a:lnTo>
                        <a:pt x="337659" y="626730"/>
                      </a:lnTo>
                      <a:lnTo>
                        <a:pt x="314750" y="629038"/>
                      </a:lnTo>
                      <a:cubicBezTo>
                        <a:pt x="140918" y="629038"/>
                        <a:pt x="0" y="488223"/>
                        <a:pt x="0" y="314519"/>
                      </a:cubicBezTo>
                      <a:cubicBezTo>
                        <a:pt x="0" y="140815"/>
                        <a:pt x="140918" y="0"/>
                        <a:pt x="314750" y="0"/>
                      </a:cubicBezTo>
                      <a:close/>
                    </a:path>
                  </a:pathLst>
                </a:cu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Tree>
    <p:extLst>
      <p:ext uri="{BB962C8B-B14F-4D97-AF65-F5344CB8AC3E}">
        <p14:creationId xmlns:p14="http://schemas.microsoft.com/office/powerpoint/2010/main" val="2460977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文本框 20"/>
          <p:cNvSpPr txBox="1"/>
          <p:nvPr/>
        </p:nvSpPr>
        <p:spPr>
          <a:xfrm>
            <a:off x="1326144" y="2344883"/>
            <a:ext cx="5328656" cy="3000821"/>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Actively guide customer service to increase brand cultivation ideas, and actively guide customers to increase brand width and richness by helping customers establish brand catalog rich sales brand, in order to promote the brand cultivation work.</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8" name="任意多边形 7"/>
          <p:cNvSpPr/>
          <p:nvPr/>
        </p:nvSpPr>
        <p:spPr>
          <a:xfrm>
            <a:off x="6032767" y="-656395"/>
            <a:ext cx="5580646" cy="5609395"/>
          </a:xfrm>
          <a:custGeom>
            <a:avLst/>
            <a:gdLst>
              <a:gd name="connsiteX0" fmla="*/ 1524014 w 5425455"/>
              <a:gd name="connsiteY0" fmla="*/ 412879 h 4594229"/>
              <a:gd name="connsiteX1" fmla="*/ 14 w 5425455"/>
              <a:gd name="connsiteY1" fmla="*/ 2343279 h 4594229"/>
              <a:gd name="connsiteX2" fmla="*/ 1498614 w 5425455"/>
              <a:gd name="connsiteY2" fmla="*/ 3892679 h 4594229"/>
              <a:gd name="connsiteX3" fmla="*/ 3416314 w 5425455"/>
              <a:gd name="connsiteY3" fmla="*/ 4591179 h 4594229"/>
              <a:gd name="connsiteX4" fmla="*/ 5105414 w 5425455"/>
              <a:gd name="connsiteY4" fmla="*/ 3651379 h 4594229"/>
              <a:gd name="connsiteX5" fmla="*/ 5257814 w 5425455"/>
              <a:gd name="connsiteY5" fmla="*/ 1085979 h 4594229"/>
              <a:gd name="connsiteX6" fmla="*/ 3263914 w 5425455"/>
              <a:gd name="connsiteY6" fmla="*/ 44579 h 4594229"/>
              <a:gd name="connsiteX7" fmla="*/ 1524014 w 5425455"/>
              <a:gd name="connsiteY7" fmla="*/ 412879 h 45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5455" h="4594229">
                <a:moveTo>
                  <a:pt x="1524014" y="412879"/>
                </a:moveTo>
                <a:cubicBezTo>
                  <a:pt x="980031" y="795996"/>
                  <a:pt x="4247" y="1763312"/>
                  <a:pt x="14" y="2343279"/>
                </a:cubicBezTo>
                <a:cubicBezTo>
                  <a:pt x="-4219" y="2923246"/>
                  <a:pt x="929231" y="3518029"/>
                  <a:pt x="1498614" y="3892679"/>
                </a:cubicBezTo>
                <a:cubicBezTo>
                  <a:pt x="2067997" y="4267329"/>
                  <a:pt x="2815181" y="4631396"/>
                  <a:pt x="3416314" y="4591179"/>
                </a:cubicBezTo>
                <a:cubicBezTo>
                  <a:pt x="4017447" y="4550962"/>
                  <a:pt x="4798497" y="4235579"/>
                  <a:pt x="5105414" y="3651379"/>
                </a:cubicBezTo>
                <a:cubicBezTo>
                  <a:pt x="5412331" y="3067179"/>
                  <a:pt x="5564731" y="1687112"/>
                  <a:pt x="5257814" y="1085979"/>
                </a:cubicBezTo>
                <a:cubicBezTo>
                  <a:pt x="4950897" y="484846"/>
                  <a:pt x="3886214" y="158879"/>
                  <a:pt x="3263914" y="44579"/>
                </a:cubicBezTo>
                <a:cubicBezTo>
                  <a:pt x="2641614" y="-69721"/>
                  <a:pt x="2067997" y="29762"/>
                  <a:pt x="1524014" y="412879"/>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6137158" y="-558800"/>
            <a:ext cx="5425455" cy="5407865"/>
          </a:xfrm>
          <a:custGeom>
            <a:avLst/>
            <a:gdLst>
              <a:gd name="connsiteX0" fmla="*/ 1524014 w 5425455"/>
              <a:gd name="connsiteY0" fmla="*/ 412879 h 4594229"/>
              <a:gd name="connsiteX1" fmla="*/ 14 w 5425455"/>
              <a:gd name="connsiteY1" fmla="*/ 2343279 h 4594229"/>
              <a:gd name="connsiteX2" fmla="*/ 1498614 w 5425455"/>
              <a:gd name="connsiteY2" fmla="*/ 3892679 h 4594229"/>
              <a:gd name="connsiteX3" fmla="*/ 3416314 w 5425455"/>
              <a:gd name="connsiteY3" fmla="*/ 4591179 h 4594229"/>
              <a:gd name="connsiteX4" fmla="*/ 5105414 w 5425455"/>
              <a:gd name="connsiteY4" fmla="*/ 3651379 h 4594229"/>
              <a:gd name="connsiteX5" fmla="*/ 5257814 w 5425455"/>
              <a:gd name="connsiteY5" fmla="*/ 1085979 h 4594229"/>
              <a:gd name="connsiteX6" fmla="*/ 3263914 w 5425455"/>
              <a:gd name="connsiteY6" fmla="*/ 44579 h 4594229"/>
              <a:gd name="connsiteX7" fmla="*/ 1524014 w 5425455"/>
              <a:gd name="connsiteY7" fmla="*/ 412879 h 45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5455" h="4594229">
                <a:moveTo>
                  <a:pt x="1524014" y="412879"/>
                </a:moveTo>
                <a:cubicBezTo>
                  <a:pt x="980031" y="795996"/>
                  <a:pt x="4247" y="1763312"/>
                  <a:pt x="14" y="2343279"/>
                </a:cubicBezTo>
                <a:cubicBezTo>
                  <a:pt x="-4219" y="2923246"/>
                  <a:pt x="929231" y="3518029"/>
                  <a:pt x="1498614" y="3892679"/>
                </a:cubicBezTo>
                <a:cubicBezTo>
                  <a:pt x="2067997" y="4267329"/>
                  <a:pt x="2815181" y="4631396"/>
                  <a:pt x="3416314" y="4591179"/>
                </a:cubicBezTo>
                <a:cubicBezTo>
                  <a:pt x="4017447" y="4550962"/>
                  <a:pt x="4798497" y="4235579"/>
                  <a:pt x="5105414" y="3651379"/>
                </a:cubicBezTo>
                <a:cubicBezTo>
                  <a:pt x="5412331" y="3067179"/>
                  <a:pt x="5564731" y="1687112"/>
                  <a:pt x="5257814" y="1085979"/>
                </a:cubicBezTo>
                <a:cubicBezTo>
                  <a:pt x="4950897" y="484846"/>
                  <a:pt x="3886214" y="158879"/>
                  <a:pt x="3263914" y="44579"/>
                </a:cubicBezTo>
                <a:cubicBezTo>
                  <a:pt x="2641614" y="-69721"/>
                  <a:pt x="2067997" y="29762"/>
                  <a:pt x="1524014" y="412879"/>
                </a:cubicBez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326144" y="812828"/>
            <a:ext cx="3505643" cy="1200329"/>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Summary of work</a:t>
            </a:r>
            <a:endParaRPr lang="zh-CN" altLang="en-US" sz="3600"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3696520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文本框 20"/>
          <p:cNvSpPr txBox="1"/>
          <p:nvPr/>
        </p:nvSpPr>
        <p:spPr>
          <a:xfrm>
            <a:off x="5944043" y="2449514"/>
            <a:ext cx="5750252" cy="1338828"/>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According to the requirements of the program, learning activities are organized every week</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10" name="文本框 9"/>
          <p:cNvSpPr txBox="1"/>
          <p:nvPr/>
        </p:nvSpPr>
        <p:spPr>
          <a:xfrm>
            <a:off x="3837831" y="420912"/>
            <a:ext cx="6571821"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Summary of work</a:t>
            </a:r>
            <a:endParaRPr lang="zh-CN" altLang="en-US" sz="3600" dirty="0">
              <a:latin typeface="思源黑体 CN Medium" panose="020B0600000000000000" pitchFamily="34" charset="-122"/>
              <a:ea typeface="思源黑体 CN Medium" panose="020B0600000000000000" pitchFamily="34" charset="-122"/>
            </a:endParaRPr>
          </a:p>
        </p:txBody>
      </p:sp>
      <p:grpSp>
        <p:nvGrpSpPr>
          <p:cNvPr id="16" name="组合 15"/>
          <p:cNvGrpSpPr/>
          <p:nvPr/>
        </p:nvGrpSpPr>
        <p:grpSpPr>
          <a:xfrm>
            <a:off x="819302" y="1630131"/>
            <a:ext cx="4610391" cy="4732025"/>
            <a:chOff x="817730" y="774751"/>
            <a:chExt cx="4610391" cy="4732025"/>
          </a:xfrm>
        </p:grpSpPr>
        <p:sp>
          <p:nvSpPr>
            <p:cNvPr id="31" name="任意多边形 30"/>
            <p:cNvSpPr/>
            <p:nvPr/>
          </p:nvSpPr>
          <p:spPr>
            <a:xfrm rot="11007819">
              <a:off x="817730" y="774751"/>
              <a:ext cx="4610391" cy="4732025"/>
            </a:xfrm>
            <a:custGeom>
              <a:avLst/>
              <a:gdLst>
                <a:gd name="connsiteX0" fmla="*/ 307570 w 4605322"/>
                <a:gd name="connsiteY0" fmla="*/ 2934795 h 4493017"/>
                <a:gd name="connsiteX1" fmla="*/ 167870 w 4605322"/>
                <a:gd name="connsiteY1" fmla="*/ 1563195 h 4493017"/>
                <a:gd name="connsiteX2" fmla="*/ 1755370 w 4605322"/>
                <a:gd name="connsiteY2" fmla="*/ 115395 h 4493017"/>
                <a:gd name="connsiteX3" fmla="*/ 3190470 w 4605322"/>
                <a:gd name="connsiteY3" fmla="*/ 280495 h 4493017"/>
                <a:gd name="connsiteX4" fmla="*/ 4536670 w 4605322"/>
                <a:gd name="connsiteY4" fmla="*/ 1791795 h 4493017"/>
                <a:gd name="connsiteX5" fmla="*/ 4206470 w 4605322"/>
                <a:gd name="connsiteY5" fmla="*/ 3493595 h 4493017"/>
                <a:gd name="connsiteX6" fmla="*/ 2479270 w 4605322"/>
                <a:gd name="connsiteY6" fmla="*/ 4484195 h 4493017"/>
                <a:gd name="connsiteX7" fmla="*/ 307570 w 4605322"/>
                <a:gd name="connsiteY7" fmla="*/ 2934795 h 4493017"/>
                <a:gd name="connsiteX0" fmla="*/ 307570 w 4605322"/>
                <a:gd name="connsiteY0" fmla="*/ 3061427 h 4619649"/>
                <a:gd name="connsiteX1" fmla="*/ 167870 w 4605322"/>
                <a:gd name="connsiteY1" fmla="*/ 1689827 h 4619649"/>
                <a:gd name="connsiteX2" fmla="*/ 1755370 w 4605322"/>
                <a:gd name="connsiteY2" fmla="*/ 242027 h 4619649"/>
                <a:gd name="connsiteX3" fmla="*/ 3190470 w 4605322"/>
                <a:gd name="connsiteY3" fmla="*/ 407127 h 4619649"/>
                <a:gd name="connsiteX4" fmla="*/ 4536670 w 4605322"/>
                <a:gd name="connsiteY4" fmla="*/ 1918427 h 4619649"/>
                <a:gd name="connsiteX5" fmla="*/ 4206470 w 4605322"/>
                <a:gd name="connsiteY5" fmla="*/ 3620227 h 4619649"/>
                <a:gd name="connsiteX6" fmla="*/ 2479270 w 4605322"/>
                <a:gd name="connsiteY6" fmla="*/ 4610827 h 4619649"/>
                <a:gd name="connsiteX7" fmla="*/ 307570 w 4605322"/>
                <a:gd name="connsiteY7" fmla="*/ 3061427 h 4619649"/>
                <a:gd name="connsiteX0" fmla="*/ 307570 w 4597221"/>
                <a:gd name="connsiteY0" fmla="*/ 2988463 h 4546685"/>
                <a:gd name="connsiteX1" fmla="*/ 167870 w 4597221"/>
                <a:gd name="connsiteY1" fmla="*/ 1616863 h 4546685"/>
                <a:gd name="connsiteX2" fmla="*/ 1755370 w 4597221"/>
                <a:gd name="connsiteY2" fmla="*/ 169063 h 4546685"/>
                <a:gd name="connsiteX3" fmla="*/ 3302660 w 4597221"/>
                <a:gd name="connsiteY3" fmla="*/ 216413 h 4546685"/>
                <a:gd name="connsiteX4" fmla="*/ 4536670 w 4597221"/>
                <a:gd name="connsiteY4" fmla="*/ 1845463 h 4546685"/>
                <a:gd name="connsiteX5" fmla="*/ 4206470 w 4597221"/>
                <a:gd name="connsiteY5" fmla="*/ 3547263 h 4546685"/>
                <a:gd name="connsiteX6" fmla="*/ 2479270 w 4597221"/>
                <a:gd name="connsiteY6" fmla="*/ 4537863 h 4546685"/>
                <a:gd name="connsiteX7" fmla="*/ 307570 w 4597221"/>
                <a:gd name="connsiteY7" fmla="*/ 2988463 h 4546685"/>
                <a:gd name="connsiteX0" fmla="*/ 624967 w 4471040"/>
                <a:gd name="connsiteY0" fmla="*/ 3753534 h 4540305"/>
                <a:gd name="connsiteX1" fmla="*/ 41689 w 4471040"/>
                <a:gd name="connsiteY1" fmla="*/ 1616863 h 4540305"/>
                <a:gd name="connsiteX2" fmla="*/ 1629189 w 4471040"/>
                <a:gd name="connsiteY2" fmla="*/ 169063 h 4540305"/>
                <a:gd name="connsiteX3" fmla="*/ 3176479 w 4471040"/>
                <a:gd name="connsiteY3" fmla="*/ 216413 h 4540305"/>
                <a:gd name="connsiteX4" fmla="*/ 4410489 w 4471040"/>
                <a:gd name="connsiteY4" fmla="*/ 1845463 h 4540305"/>
                <a:gd name="connsiteX5" fmla="*/ 4080289 w 4471040"/>
                <a:gd name="connsiteY5" fmla="*/ 3547263 h 4540305"/>
                <a:gd name="connsiteX6" fmla="*/ 2353089 w 4471040"/>
                <a:gd name="connsiteY6" fmla="*/ 4537863 h 4540305"/>
                <a:gd name="connsiteX7" fmla="*/ 624967 w 4471040"/>
                <a:gd name="connsiteY7" fmla="*/ 3753534 h 4540305"/>
                <a:gd name="connsiteX0" fmla="*/ 365660 w 4552918"/>
                <a:gd name="connsiteY0" fmla="*/ 3277788 h 4540293"/>
                <a:gd name="connsiteX1" fmla="*/ 123567 w 4552918"/>
                <a:gd name="connsiteY1" fmla="*/ 1616863 h 4540293"/>
                <a:gd name="connsiteX2" fmla="*/ 1711067 w 4552918"/>
                <a:gd name="connsiteY2" fmla="*/ 169063 h 4540293"/>
                <a:gd name="connsiteX3" fmla="*/ 3258357 w 4552918"/>
                <a:gd name="connsiteY3" fmla="*/ 216413 h 4540293"/>
                <a:gd name="connsiteX4" fmla="*/ 4492367 w 4552918"/>
                <a:gd name="connsiteY4" fmla="*/ 1845463 h 4540293"/>
                <a:gd name="connsiteX5" fmla="*/ 4162167 w 4552918"/>
                <a:gd name="connsiteY5" fmla="*/ 3547263 h 4540293"/>
                <a:gd name="connsiteX6" fmla="*/ 2434967 w 4552918"/>
                <a:gd name="connsiteY6" fmla="*/ 4537863 h 4540293"/>
                <a:gd name="connsiteX7" fmla="*/ 365660 w 4552918"/>
                <a:gd name="connsiteY7" fmla="*/ 3277788 h 4540293"/>
                <a:gd name="connsiteX0" fmla="*/ 438214 w 4517591"/>
                <a:gd name="connsiteY0" fmla="*/ 3503850 h 4537933"/>
                <a:gd name="connsiteX1" fmla="*/ 88240 w 4517591"/>
                <a:gd name="connsiteY1" fmla="*/ 1616863 h 4537933"/>
                <a:gd name="connsiteX2" fmla="*/ 1675740 w 4517591"/>
                <a:gd name="connsiteY2" fmla="*/ 169063 h 4537933"/>
                <a:gd name="connsiteX3" fmla="*/ 3223030 w 4517591"/>
                <a:gd name="connsiteY3" fmla="*/ 216413 h 4537933"/>
                <a:gd name="connsiteX4" fmla="*/ 4457040 w 4517591"/>
                <a:gd name="connsiteY4" fmla="*/ 1845463 h 4537933"/>
                <a:gd name="connsiteX5" fmla="*/ 4126840 w 4517591"/>
                <a:gd name="connsiteY5" fmla="*/ 3547263 h 4537933"/>
                <a:gd name="connsiteX6" fmla="*/ 2399640 w 4517591"/>
                <a:gd name="connsiteY6" fmla="*/ 4537863 h 4537933"/>
                <a:gd name="connsiteX7" fmla="*/ 438214 w 4517591"/>
                <a:gd name="connsiteY7" fmla="*/ 3503850 h 453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7591" h="4537933">
                  <a:moveTo>
                    <a:pt x="438214" y="3503850"/>
                  </a:moveTo>
                  <a:cubicBezTo>
                    <a:pt x="52981" y="3017017"/>
                    <a:pt x="-118014" y="2172661"/>
                    <a:pt x="88240" y="1616863"/>
                  </a:cubicBezTo>
                  <a:cubicBezTo>
                    <a:pt x="294494" y="1061065"/>
                    <a:pt x="1153275" y="402471"/>
                    <a:pt x="1675740" y="169063"/>
                  </a:cubicBezTo>
                  <a:cubicBezTo>
                    <a:pt x="2198205" y="-64345"/>
                    <a:pt x="2759480" y="-62987"/>
                    <a:pt x="3223030" y="216413"/>
                  </a:cubicBezTo>
                  <a:cubicBezTo>
                    <a:pt x="3686580" y="495813"/>
                    <a:pt x="4306405" y="1290321"/>
                    <a:pt x="4457040" y="1845463"/>
                  </a:cubicBezTo>
                  <a:cubicBezTo>
                    <a:pt x="4607675" y="2400605"/>
                    <a:pt x="4469740" y="3098530"/>
                    <a:pt x="4126840" y="3547263"/>
                  </a:cubicBezTo>
                  <a:cubicBezTo>
                    <a:pt x="3783940" y="3995996"/>
                    <a:pt x="3014411" y="4545098"/>
                    <a:pt x="2399640" y="4537863"/>
                  </a:cubicBezTo>
                  <a:cubicBezTo>
                    <a:pt x="1784869" y="4530628"/>
                    <a:pt x="823447" y="3990683"/>
                    <a:pt x="438214" y="3503850"/>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rot="172082">
              <a:off x="875068" y="876825"/>
              <a:ext cx="4443879" cy="4537933"/>
            </a:xfrm>
            <a:custGeom>
              <a:avLst/>
              <a:gdLst>
                <a:gd name="connsiteX0" fmla="*/ 307570 w 4605322"/>
                <a:gd name="connsiteY0" fmla="*/ 2934795 h 4493017"/>
                <a:gd name="connsiteX1" fmla="*/ 167870 w 4605322"/>
                <a:gd name="connsiteY1" fmla="*/ 1563195 h 4493017"/>
                <a:gd name="connsiteX2" fmla="*/ 1755370 w 4605322"/>
                <a:gd name="connsiteY2" fmla="*/ 115395 h 4493017"/>
                <a:gd name="connsiteX3" fmla="*/ 3190470 w 4605322"/>
                <a:gd name="connsiteY3" fmla="*/ 280495 h 4493017"/>
                <a:gd name="connsiteX4" fmla="*/ 4536670 w 4605322"/>
                <a:gd name="connsiteY4" fmla="*/ 1791795 h 4493017"/>
                <a:gd name="connsiteX5" fmla="*/ 4206470 w 4605322"/>
                <a:gd name="connsiteY5" fmla="*/ 3493595 h 4493017"/>
                <a:gd name="connsiteX6" fmla="*/ 2479270 w 4605322"/>
                <a:gd name="connsiteY6" fmla="*/ 4484195 h 4493017"/>
                <a:gd name="connsiteX7" fmla="*/ 307570 w 4605322"/>
                <a:gd name="connsiteY7" fmla="*/ 2934795 h 4493017"/>
                <a:gd name="connsiteX0" fmla="*/ 307570 w 4605322"/>
                <a:gd name="connsiteY0" fmla="*/ 3061427 h 4619649"/>
                <a:gd name="connsiteX1" fmla="*/ 167870 w 4605322"/>
                <a:gd name="connsiteY1" fmla="*/ 1689827 h 4619649"/>
                <a:gd name="connsiteX2" fmla="*/ 1755370 w 4605322"/>
                <a:gd name="connsiteY2" fmla="*/ 242027 h 4619649"/>
                <a:gd name="connsiteX3" fmla="*/ 3190470 w 4605322"/>
                <a:gd name="connsiteY3" fmla="*/ 407127 h 4619649"/>
                <a:gd name="connsiteX4" fmla="*/ 4536670 w 4605322"/>
                <a:gd name="connsiteY4" fmla="*/ 1918427 h 4619649"/>
                <a:gd name="connsiteX5" fmla="*/ 4206470 w 4605322"/>
                <a:gd name="connsiteY5" fmla="*/ 3620227 h 4619649"/>
                <a:gd name="connsiteX6" fmla="*/ 2479270 w 4605322"/>
                <a:gd name="connsiteY6" fmla="*/ 4610827 h 4619649"/>
                <a:gd name="connsiteX7" fmla="*/ 307570 w 4605322"/>
                <a:gd name="connsiteY7" fmla="*/ 3061427 h 4619649"/>
                <a:gd name="connsiteX0" fmla="*/ 307570 w 4597221"/>
                <a:gd name="connsiteY0" fmla="*/ 2988463 h 4546685"/>
                <a:gd name="connsiteX1" fmla="*/ 167870 w 4597221"/>
                <a:gd name="connsiteY1" fmla="*/ 1616863 h 4546685"/>
                <a:gd name="connsiteX2" fmla="*/ 1755370 w 4597221"/>
                <a:gd name="connsiteY2" fmla="*/ 169063 h 4546685"/>
                <a:gd name="connsiteX3" fmla="*/ 3302660 w 4597221"/>
                <a:gd name="connsiteY3" fmla="*/ 216413 h 4546685"/>
                <a:gd name="connsiteX4" fmla="*/ 4536670 w 4597221"/>
                <a:gd name="connsiteY4" fmla="*/ 1845463 h 4546685"/>
                <a:gd name="connsiteX5" fmla="*/ 4206470 w 4597221"/>
                <a:gd name="connsiteY5" fmla="*/ 3547263 h 4546685"/>
                <a:gd name="connsiteX6" fmla="*/ 2479270 w 4597221"/>
                <a:gd name="connsiteY6" fmla="*/ 4537863 h 4546685"/>
                <a:gd name="connsiteX7" fmla="*/ 307570 w 4597221"/>
                <a:gd name="connsiteY7" fmla="*/ 2988463 h 4546685"/>
                <a:gd name="connsiteX0" fmla="*/ 624967 w 4471040"/>
                <a:gd name="connsiteY0" fmla="*/ 3753534 h 4540305"/>
                <a:gd name="connsiteX1" fmla="*/ 41689 w 4471040"/>
                <a:gd name="connsiteY1" fmla="*/ 1616863 h 4540305"/>
                <a:gd name="connsiteX2" fmla="*/ 1629189 w 4471040"/>
                <a:gd name="connsiteY2" fmla="*/ 169063 h 4540305"/>
                <a:gd name="connsiteX3" fmla="*/ 3176479 w 4471040"/>
                <a:gd name="connsiteY3" fmla="*/ 216413 h 4540305"/>
                <a:gd name="connsiteX4" fmla="*/ 4410489 w 4471040"/>
                <a:gd name="connsiteY4" fmla="*/ 1845463 h 4540305"/>
                <a:gd name="connsiteX5" fmla="*/ 4080289 w 4471040"/>
                <a:gd name="connsiteY5" fmla="*/ 3547263 h 4540305"/>
                <a:gd name="connsiteX6" fmla="*/ 2353089 w 4471040"/>
                <a:gd name="connsiteY6" fmla="*/ 4537863 h 4540305"/>
                <a:gd name="connsiteX7" fmla="*/ 624967 w 4471040"/>
                <a:gd name="connsiteY7" fmla="*/ 3753534 h 4540305"/>
                <a:gd name="connsiteX0" fmla="*/ 365660 w 4552918"/>
                <a:gd name="connsiteY0" fmla="*/ 3277788 h 4540293"/>
                <a:gd name="connsiteX1" fmla="*/ 123567 w 4552918"/>
                <a:gd name="connsiteY1" fmla="*/ 1616863 h 4540293"/>
                <a:gd name="connsiteX2" fmla="*/ 1711067 w 4552918"/>
                <a:gd name="connsiteY2" fmla="*/ 169063 h 4540293"/>
                <a:gd name="connsiteX3" fmla="*/ 3258357 w 4552918"/>
                <a:gd name="connsiteY3" fmla="*/ 216413 h 4540293"/>
                <a:gd name="connsiteX4" fmla="*/ 4492367 w 4552918"/>
                <a:gd name="connsiteY4" fmla="*/ 1845463 h 4540293"/>
                <a:gd name="connsiteX5" fmla="*/ 4162167 w 4552918"/>
                <a:gd name="connsiteY5" fmla="*/ 3547263 h 4540293"/>
                <a:gd name="connsiteX6" fmla="*/ 2434967 w 4552918"/>
                <a:gd name="connsiteY6" fmla="*/ 4537863 h 4540293"/>
                <a:gd name="connsiteX7" fmla="*/ 365660 w 4552918"/>
                <a:gd name="connsiteY7" fmla="*/ 3277788 h 4540293"/>
                <a:gd name="connsiteX0" fmla="*/ 438214 w 4517591"/>
                <a:gd name="connsiteY0" fmla="*/ 3503850 h 4537933"/>
                <a:gd name="connsiteX1" fmla="*/ 88240 w 4517591"/>
                <a:gd name="connsiteY1" fmla="*/ 1616863 h 4537933"/>
                <a:gd name="connsiteX2" fmla="*/ 1675740 w 4517591"/>
                <a:gd name="connsiteY2" fmla="*/ 169063 h 4537933"/>
                <a:gd name="connsiteX3" fmla="*/ 3223030 w 4517591"/>
                <a:gd name="connsiteY3" fmla="*/ 216413 h 4537933"/>
                <a:gd name="connsiteX4" fmla="*/ 4457040 w 4517591"/>
                <a:gd name="connsiteY4" fmla="*/ 1845463 h 4537933"/>
                <a:gd name="connsiteX5" fmla="*/ 4126840 w 4517591"/>
                <a:gd name="connsiteY5" fmla="*/ 3547263 h 4537933"/>
                <a:gd name="connsiteX6" fmla="*/ 2399640 w 4517591"/>
                <a:gd name="connsiteY6" fmla="*/ 4537863 h 4537933"/>
                <a:gd name="connsiteX7" fmla="*/ 438214 w 4517591"/>
                <a:gd name="connsiteY7" fmla="*/ 3503850 h 453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7591" h="4537933">
                  <a:moveTo>
                    <a:pt x="438214" y="3503850"/>
                  </a:moveTo>
                  <a:cubicBezTo>
                    <a:pt x="52981" y="3017017"/>
                    <a:pt x="-118014" y="2172661"/>
                    <a:pt x="88240" y="1616863"/>
                  </a:cubicBezTo>
                  <a:cubicBezTo>
                    <a:pt x="294494" y="1061065"/>
                    <a:pt x="1153275" y="402471"/>
                    <a:pt x="1675740" y="169063"/>
                  </a:cubicBezTo>
                  <a:cubicBezTo>
                    <a:pt x="2198205" y="-64345"/>
                    <a:pt x="2759480" y="-62987"/>
                    <a:pt x="3223030" y="216413"/>
                  </a:cubicBezTo>
                  <a:cubicBezTo>
                    <a:pt x="3686580" y="495813"/>
                    <a:pt x="4306405" y="1290321"/>
                    <a:pt x="4457040" y="1845463"/>
                  </a:cubicBezTo>
                  <a:cubicBezTo>
                    <a:pt x="4607675" y="2400605"/>
                    <a:pt x="4469740" y="3098530"/>
                    <a:pt x="4126840" y="3547263"/>
                  </a:cubicBezTo>
                  <a:cubicBezTo>
                    <a:pt x="3783940" y="3995996"/>
                    <a:pt x="3014411" y="4545098"/>
                    <a:pt x="2399640" y="4537863"/>
                  </a:cubicBezTo>
                  <a:cubicBezTo>
                    <a:pt x="1784869" y="4530628"/>
                    <a:pt x="823447" y="3990683"/>
                    <a:pt x="438214" y="3503850"/>
                  </a:cubicBez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7" name="直接连接符 36"/>
          <p:cNvCxnSpPr/>
          <p:nvPr/>
        </p:nvCxnSpPr>
        <p:spPr>
          <a:xfrm flipV="1">
            <a:off x="5944043" y="3944720"/>
            <a:ext cx="6084000" cy="21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090444" y="4498712"/>
            <a:ext cx="1284643" cy="835975"/>
            <a:chOff x="6050220" y="4498713"/>
            <a:chExt cx="1284643" cy="835975"/>
          </a:xfrm>
        </p:grpSpPr>
        <p:sp>
          <p:nvSpPr>
            <p:cNvPr id="39" name="圆角矩形 38"/>
            <p:cNvSpPr/>
            <p:nvPr/>
          </p:nvSpPr>
          <p:spPr>
            <a:xfrm>
              <a:off x="6096000" y="4498713"/>
              <a:ext cx="1018732" cy="835975"/>
            </a:xfrm>
            <a:prstGeom prst="round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050220" y="4655090"/>
              <a:ext cx="1284643" cy="523220"/>
            </a:xfrm>
            <a:prstGeom prst="rect">
              <a:avLst/>
            </a:prstGeom>
            <a:noFill/>
          </p:spPr>
          <p:txBody>
            <a:bodyPr wrap="square" rtlCol="0">
              <a:spAutoFit/>
            </a:bodyPr>
            <a:lstStyle/>
            <a:p>
              <a:r>
                <a:rPr lang="en-US" altLang="zh-CN" sz="2800" dirty="0">
                  <a:latin typeface="思源宋体 CN SemiBold" panose="02020600000000000000" pitchFamily="18" charset="-122"/>
                  <a:ea typeface="思源宋体 CN SemiBold" panose="02020600000000000000" pitchFamily="18" charset="-122"/>
                </a:rPr>
                <a:t>TEXT</a:t>
              </a:r>
              <a:endParaRPr lang="zh-CN" altLang="en-US" sz="2800" dirty="0">
                <a:latin typeface="思源宋体 CN SemiBold" panose="02020600000000000000" pitchFamily="18" charset="-122"/>
                <a:ea typeface="思源宋体 CN SemiBold" panose="02020600000000000000" pitchFamily="18" charset="-122"/>
              </a:endParaRPr>
            </a:p>
          </p:txBody>
        </p:sp>
      </p:grpSp>
      <p:grpSp>
        <p:nvGrpSpPr>
          <p:cNvPr id="46" name="组合 45"/>
          <p:cNvGrpSpPr/>
          <p:nvPr/>
        </p:nvGrpSpPr>
        <p:grpSpPr>
          <a:xfrm>
            <a:off x="8229936" y="4517858"/>
            <a:ext cx="1284643" cy="835975"/>
            <a:chOff x="8229936" y="4517858"/>
            <a:chExt cx="1284643" cy="835975"/>
          </a:xfrm>
        </p:grpSpPr>
        <p:sp>
          <p:nvSpPr>
            <p:cNvPr id="40" name="圆角矩形 39"/>
            <p:cNvSpPr/>
            <p:nvPr/>
          </p:nvSpPr>
          <p:spPr>
            <a:xfrm>
              <a:off x="8279072" y="4517858"/>
              <a:ext cx="1018732" cy="835975"/>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8229936" y="4655090"/>
              <a:ext cx="1284643" cy="523220"/>
            </a:xfrm>
            <a:prstGeom prst="rect">
              <a:avLst/>
            </a:prstGeom>
            <a:noFill/>
          </p:spPr>
          <p:txBody>
            <a:bodyPr wrap="square" rtlCol="0">
              <a:spAutoFit/>
            </a:bodyPr>
            <a:lstStyle/>
            <a:p>
              <a:r>
                <a:rPr lang="en-US" altLang="zh-CN" sz="2800" dirty="0">
                  <a:latin typeface="思源宋体 CN SemiBold" panose="02020600000000000000" pitchFamily="18" charset="-122"/>
                  <a:ea typeface="思源宋体 CN SemiBold" panose="02020600000000000000" pitchFamily="18" charset="-122"/>
                </a:rPr>
                <a:t>TEXT</a:t>
              </a:r>
              <a:endParaRPr lang="zh-CN" altLang="en-US" sz="2800" dirty="0">
                <a:latin typeface="思源宋体 CN SemiBold" panose="02020600000000000000" pitchFamily="18" charset="-122"/>
                <a:ea typeface="思源宋体 CN SemiBold" panose="02020600000000000000" pitchFamily="18" charset="-122"/>
              </a:endParaRPr>
            </a:p>
          </p:txBody>
        </p:sp>
      </p:grpSp>
      <p:grpSp>
        <p:nvGrpSpPr>
          <p:cNvPr id="47" name="组合 46"/>
          <p:cNvGrpSpPr/>
          <p:nvPr/>
        </p:nvGrpSpPr>
        <p:grpSpPr>
          <a:xfrm>
            <a:off x="10409652" y="4520865"/>
            <a:ext cx="1284643" cy="835975"/>
            <a:chOff x="10409652" y="4520865"/>
            <a:chExt cx="1284643" cy="835975"/>
          </a:xfrm>
        </p:grpSpPr>
        <p:sp>
          <p:nvSpPr>
            <p:cNvPr id="41" name="圆角矩形 40"/>
            <p:cNvSpPr/>
            <p:nvPr/>
          </p:nvSpPr>
          <p:spPr>
            <a:xfrm>
              <a:off x="10462144" y="4520865"/>
              <a:ext cx="1018732" cy="835975"/>
            </a:xfrm>
            <a:prstGeom prst="round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0409652" y="4655090"/>
              <a:ext cx="1284643" cy="523220"/>
            </a:xfrm>
            <a:prstGeom prst="rect">
              <a:avLst/>
            </a:prstGeom>
            <a:noFill/>
          </p:spPr>
          <p:txBody>
            <a:bodyPr wrap="square" rtlCol="0">
              <a:spAutoFit/>
            </a:bodyPr>
            <a:lstStyle/>
            <a:p>
              <a:r>
                <a:rPr lang="en-US" altLang="zh-CN" sz="2800" dirty="0">
                  <a:latin typeface="思源宋体 CN SemiBold" panose="02020600000000000000" pitchFamily="18" charset="-122"/>
                  <a:ea typeface="思源宋体 CN SemiBold" panose="02020600000000000000" pitchFamily="18" charset="-122"/>
                </a:rPr>
                <a:t>TEXT</a:t>
              </a:r>
              <a:endParaRPr lang="zh-CN" altLang="en-US" sz="2800" dirty="0">
                <a:latin typeface="思源宋体 CN SemiBold" panose="02020600000000000000" pitchFamily="18" charset="-122"/>
                <a:ea typeface="思源宋体 CN SemiBold" panose="02020600000000000000" pitchFamily="18" charset="-122"/>
              </a:endParaRPr>
            </a:p>
          </p:txBody>
        </p:sp>
      </p:grpSp>
    </p:spTree>
    <p:extLst>
      <p:ext uri="{BB962C8B-B14F-4D97-AF65-F5344CB8AC3E}">
        <p14:creationId xmlns:p14="http://schemas.microsoft.com/office/powerpoint/2010/main" val="97722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21" name="文本框 20"/>
          <p:cNvSpPr txBox="1"/>
          <p:nvPr/>
        </p:nvSpPr>
        <p:spPr>
          <a:xfrm>
            <a:off x="6095999" y="2090172"/>
            <a:ext cx="5654084" cy="1338828"/>
          </a:xfrm>
          <a:prstGeom prst="rect">
            <a:avLst/>
          </a:prstGeom>
          <a:noFill/>
        </p:spPr>
        <p:txBody>
          <a:bodyPr wrap="square" rtlCol="0">
            <a:spAutoFit/>
          </a:bodyPr>
          <a:lstStyle/>
          <a:p>
            <a:pPr>
              <a:lnSpc>
                <a:spcPct val="150000"/>
              </a:lnSpc>
            </a:pPr>
            <a:r>
              <a:rPr lang="en-US" altLang="zh-CN" spc="130" dirty="0">
                <a:latin typeface="思源宋体 CN SemiBold" panose="02020600000000000000" pitchFamily="18" charset="-122"/>
                <a:ea typeface="思源宋体 CN SemiBold" panose="02020600000000000000" pitchFamily="18" charset="-122"/>
              </a:rPr>
              <a:t>According to the requirements of the program, learning activities are organized every week</a:t>
            </a:r>
            <a:endParaRPr lang="zh-CN" altLang="en-US" spc="130" dirty="0">
              <a:latin typeface="思源宋体 CN SemiBold" panose="02020600000000000000" pitchFamily="18" charset="-122"/>
              <a:ea typeface="思源宋体 CN SemiBold" panose="02020600000000000000" pitchFamily="18" charset="-122"/>
            </a:endParaRPr>
          </a:p>
        </p:txBody>
      </p:sp>
      <p:cxnSp>
        <p:nvCxnSpPr>
          <p:cNvPr id="37" name="直接连接符 36"/>
          <p:cNvCxnSpPr/>
          <p:nvPr/>
        </p:nvCxnSpPr>
        <p:spPr>
          <a:xfrm flipV="1">
            <a:off x="6095999" y="3638550"/>
            <a:ext cx="5654083" cy="21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94768" y="629387"/>
            <a:ext cx="4697672" cy="646331"/>
          </a:xfrm>
          <a:prstGeom prst="rect">
            <a:avLst/>
          </a:prstGeom>
          <a:noFill/>
        </p:spPr>
        <p:txBody>
          <a:bodyPr wrap="square" rtlCol="0">
            <a:spAutoFit/>
          </a:bodyPr>
          <a:lstStyle/>
          <a:p>
            <a:r>
              <a:rPr lang="en-US" altLang="zh-CN" sz="3600" dirty="0">
                <a:latin typeface="思源黑体 CN Medium" panose="020B0600000000000000" pitchFamily="34" charset="-122"/>
                <a:ea typeface="思源黑体 CN Medium" panose="020B0600000000000000" pitchFamily="34" charset="-122"/>
              </a:rPr>
              <a:t>Data analysis</a:t>
            </a:r>
            <a:endParaRPr lang="zh-CN" altLang="en-US" sz="3600" dirty="0">
              <a:latin typeface="思源黑体 CN Medium" panose="020B0600000000000000" pitchFamily="34" charset="-122"/>
              <a:ea typeface="思源黑体 CN Medium" panose="020B0600000000000000" pitchFamily="34" charset="-122"/>
            </a:endParaRPr>
          </a:p>
        </p:txBody>
      </p:sp>
      <p:grpSp>
        <p:nvGrpSpPr>
          <p:cNvPr id="99" name="组合 98"/>
          <p:cNvGrpSpPr/>
          <p:nvPr/>
        </p:nvGrpSpPr>
        <p:grpSpPr>
          <a:xfrm>
            <a:off x="559055" y="2309424"/>
            <a:ext cx="4870638" cy="2948533"/>
            <a:chOff x="559055" y="2309424"/>
            <a:chExt cx="4870638" cy="2948533"/>
          </a:xfrm>
        </p:grpSpPr>
        <p:grpSp>
          <p:nvGrpSpPr>
            <p:cNvPr id="97" name="组合 96"/>
            <p:cNvGrpSpPr/>
            <p:nvPr/>
          </p:nvGrpSpPr>
          <p:grpSpPr>
            <a:xfrm>
              <a:off x="559055" y="2309424"/>
              <a:ext cx="4870638" cy="2948533"/>
              <a:chOff x="559055" y="2309424"/>
              <a:chExt cx="4870638" cy="2948533"/>
            </a:xfrm>
          </p:grpSpPr>
          <p:grpSp>
            <p:nvGrpSpPr>
              <p:cNvPr id="96" name="组合 95"/>
              <p:cNvGrpSpPr/>
              <p:nvPr/>
            </p:nvGrpSpPr>
            <p:grpSpPr>
              <a:xfrm>
                <a:off x="559055" y="2309424"/>
                <a:ext cx="4870638" cy="2868885"/>
                <a:chOff x="559055" y="2309424"/>
                <a:chExt cx="4870638" cy="2868885"/>
              </a:xfrm>
            </p:grpSpPr>
            <p:sp>
              <p:nvSpPr>
                <p:cNvPr id="27" name="文本框 26"/>
                <p:cNvSpPr txBox="1"/>
                <p:nvPr/>
              </p:nvSpPr>
              <p:spPr>
                <a:xfrm>
                  <a:off x="559055" y="2309424"/>
                  <a:ext cx="616334" cy="276999"/>
                </a:xfrm>
                <a:prstGeom prst="rect">
                  <a:avLst/>
                </a:prstGeom>
                <a:noFill/>
              </p:spPr>
              <p:txBody>
                <a:bodyPr wrap="square" rtlCol="0">
                  <a:spAutoFit/>
                </a:bodyPr>
                <a:lstStyle/>
                <a:p>
                  <a:r>
                    <a:rPr lang="en-US" altLang="zh-CN"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100%</a:t>
                  </a:r>
                  <a:endParaRPr lang="zh-CN" altLang="en-US"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49" name="文本框 48"/>
                <p:cNvSpPr txBox="1"/>
                <p:nvPr/>
              </p:nvSpPr>
              <p:spPr>
                <a:xfrm>
                  <a:off x="575224" y="3686612"/>
                  <a:ext cx="616334" cy="276999"/>
                </a:xfrm>
                <a:prstGeom prst="rect">
                  <a:avLst/>
                </a:prstGeom>
                <a:noFill/>
              </p:spPr>
              <p:txBody>
                <a:bodyPr wrap="square" rtlCol="0">
                  <a:spAutoFit/>
                </a:bodyPr>
                <a:lstStyle/>
                <a:p>
                  <a:r>
                    <a:rPr lang="en-US" altLang="zh-CN"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50%</a:t>
                  </a:r>
                  <a:endParaRPr lang="zh-CN" altLang="en-US"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sp>
              <p:nvSpPr>
                <p:cNvPr id="50" name="文本框 49"/>
                <p:cNvSpPr txBox="1"/>
                <p:nvPr/>
              </p:nvSpPr>
              <p:spPr>
                <a:xfrm>
                  <a:off x="578311" y="4778200"/>
                  <a:ext cx="448750" cy="276999"/>
                </a:xfrm>
                <a:prstGeom prst="rect">
                  <a:avLst/>
                </a:prstGeom>
                <a:noFill/>
              </p:spPr>
              <p:txBody>
                <a:bodyPr wrap="square" rtlCol="0">
                  <a:spAutoFit/>
                </a:bodyPr>
                <a:lstStyle/>
                <a:p>
                  <a:r>
                    <a:rPr lang="en-US" altLang="zh-CN"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0%</a:t>
                  </a:r>
                  <a:endParaRPr lang="zh-CN" altLang="en-US" sz="12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nvGrpSpPr>
                <p:cNvPr id="95" name="组合 94"/>
                <p:cNvGrpSpPr/>
                <p:nvPr/>
              </p:nvGrpSpPr>
              <p:grpSpPr>
                <a:xfrm>
                  <a:off x="944792" y="2447924"/>
                  <a:ext cx="4484901" cy="2730385"/>
                  <a:chOff x="944792" y="2447924"/>
                  <a:chExt cx="4484901" cy="2730385"/>
                </a:xfrm>
              </p:grpSpPr>
              <p:grpSp>
                <p:nvGrpSpPr>
                  <p:cNvPr id="66" name="组合 65"/>
                  <p:cNvGrpSpPr/>
                  <p:nvPr/>
                </p:nvGrpSpPr>
                <p:grpSpPr>
                  <a:xfrm>
                    <a:off x="1085076" y="2447924"/>
                    <a:ext cx="115074" cy="2730385"/>
                    <a:chOff x="1070810" y="1657350"/>
                    <a:chExt cx="129340" cy="3520960"/>
                  </a:xfrm>
                </p:grpSpPr>
                <p:cxnSp>
                  <p:nvCxnSpPr>
                    <p:cNvPr id="20" name="直接连接符 19"/>
                    <p:cNvCxnSpPr/>
                    <p:nvPr/>
                  </p:nvCxnSpPr>
                  <p:spPr>
                    <a:xfrm>
                      <a:off x="1181100" y="1657350"/>
                      <a:ext cx="19050" cy="3520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070810" y="1660358"/>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79947" y="3422198"/>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nvGrpSpPr>
                <p:grpSpPr>
                  <a:xfrm>
                    <a:off x="944792" y="4904540"/>
                    <a:ext cx="4484901" cy="169804"/>
                    <a:chOff x="944792" y="4904540"/>
                    <a:chExt cx="4484901" cy="169804"/>
                  </a:xfrm>
                </p:grpSpPr>
                <p:cxnSp>
                  <p:nvCxnSpPr>
                    <p:cNvPr id="24" name="直接连接符 23"/>
                    <p:cNvCxnSpPr/>
                    <p:nvPr/>
                  </p:nvCxnSpPr>
                  <p:spPr>
                    <a:xfrm>
                      <a:off x="944792" y="4904540"/>
                      <a:ext cx="44849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973179" y="4916700"/>
                      <a:ext cx="0" cy="157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770104" y="4916700"/>
                      <a:ext cx="0" cy="157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567029" y="4916700"/>
                      <a:ext cx="0" cy="157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363954" y="4916700"/>
                      <a:ext cx="0" cy="1576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4" name="组合 33"/>
              <p:cNvGrpSpPr/>
              <p:nvPr/>
            </p:nvGrpSpPr>
            <p:grpSpPr>
              <a:xfrm>
                <a:off x="1799300" y="5011736"/>
                <a:ext cx="471037" cy="246221"/>
                <a:chOff x="1797232" y="5132802"/>
                <a:chExt cx="471037" cy="246221"/>
              </a:xfrm>
            </p:grpSpPr>
            <p:sp>
              <p:nvSpPr>
                <p:cNvPr id="32" name="圆角矩形 31"/>
                <p:cNvSpPr/>
                <p:nvPr/>
              </p:nvSpPr>
              <p:spPr>
                <a:xfrm>
                  <a:off x="1819275" y="5178310"/>
                  <a:ext cx="304800" cy="175523"/>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797232" y="5132802"/>
                  <a:ext cx="471037" cy="246221"/>
                </a:xfrm>
                <a:prstGeom prst="rect">
                  <a:avLst/>
                </a:prstGeom>
                <a:noFill/>
              </p:spPr>
              <p:txBody>
                <a:bodyPr wrap="square" rtlCol="0">
                  <a:spAutoFit/>
                </a:bodyPr>
                <a:lstStyle/>
                <a:p>
                  <a:r>
                    <a:rPr lang="en-US" altLang="zh-CN" sz="1000" dirty="0">
                      <a:latin typeface="思源宋体 CN SemiBold" panose="02020600000000000000" pitchFamily="18" charset="-122"/>
                      <a:ea typeface="思源宋体 CN SemiBold" panose="02020600000000000000" pitchFamily="18" charset="-122"/>
                    </a:rPr>
                    <a:t>Q1</a:t>
                  </a:r>
                  <a:endParaRPr lang="zh-CN" altLang="en-US" sz="1000" dirty="0">
                    <a:latin typeface="思源宋体 CN SemiBold" panose="02020600000000000000" pitchFamily="18" charset="-122"/>
                    <a:ea typeface="思源宋体 CN SemiBold" panose="02020600000000000000" pitchFamily="18" charset="-122"/>
                  </a:endParaRPr>
                </a:p>
              </p:txBody>
            </p:sp>
          </p:grpSp>
          <p:grpSp>
            <p:nvGrpSpPr>
              <p:cNvPr id="54" name="组合 53"/>
              <p:cNvGrpSpPr/>
              <p:nvPr/>
            </p:nvGrpSpPr>
            <p:grpSpPr>
              <a:xfrm>
                <a:off x="2601555" y="5011736"/>
                <a:ext cx="471037" cy="246221"/>
                <a:chOff x="1797232" y="5132802"/>
                <a:chExt cx="471037" cy="246221"/>
              </a:xfrm>
            </p:grpSpPr>
            <p:sp>
              <p:nvSpPr>
                <p:cNvPr id="55" name="圆角矩形 54"/>
                <p:cNvSpPr/>
                <p:nvPr/>
              </p:nvSpPr>
              <p:spPr>
                <a:xfrm>
                  <a:off x="1819275" y="5178310"/>
                  <a:ext cx="304800" cy="175523"/>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1797232" y="5132802"/>
                  <a:ext cx="471037" cy="246221"/>
                </a:xfrm>
                <a:prstGeom prst="rect">
                  <a:avLst/>
                </a:prstGeom>
                <a:noFill/>
              </p:spPr>
              <p:txBody>
                <a:bodyPr wrap="square" rtlCol="0">
                  <a:spAutoFit/>
                </a:bodyPr>
                <a:lstStyle/>
                <a:p>
                  <a:r>
                    <a:rPr lang="en-US" altLang="zh-CN" sz="1000" dirty="0">
                      <a:latin typeface="思源宋体 CN SemiBold" panose="02020600000000000000" pitchFamily="18" charset="-122"/>
                      <a:ea typeface="思源宋体 CN SemiBold" panose="02020600000000000000" pitchFamily="18" charset="-122"/>
                    </a:rPr>
                    <a:t>Q2</a:t>
                  </a:r>
                  <a:endParaRPr lang="zh-CN" altLang="en-US" sz="1000" dirty="0">
                    <a:latin typeface="思源宋体 CN SemiBold" panose="02020600000000000000" pitchFamily="18" charset="-122"/>
                    <a:ea typeface="思源宋体 CN SemiBold" panose="02020600000000000000" pitchFamily="18" charset="-122"/>
                  </a:endParaRPr>
                </a:p>
              </p:txBody>
            </p:sp>
          </p:grpSp>
          <p:grpSp>
            <p:nvGrpSpPr>
              <p:cNvPr id="57" name="组合 56"/>
              <p:cNvGrpSpPr/>
              <p:nvPr/>
            </p:nvGrpSpPr>
            <p:grpSpPr>
              <a:xfrm>
                <a:off x="3403810" y="5011736"/>
                <a:ext cx="471037" cy="246221"/>
                <a:chOff x="1797232" y="5132802"/>
                <a:chExt cx="471037" cy="246221"/>
              </a:xfrm>
            </p:grpSpPr>
            <p:sp>
              <p:nvSpPr>
                <p:cNvPr id="58" name="圆角矩形 57"/>
                <p:cNvSpPr/>
                <p:nvPr/>
              </p:nvSpPr>
              <p:spPr>
                <a:xfrm>
                  <a:off x="1819275" y="5178310"/>
                  <a:ext cx="304800" cy="175523"/>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p:cNvSpPr txBox="1"/>
                <p:nvPr/>
              </p:nvSpPr>
              <p:spPr>
                <a:xfrm>
                  <a:off x="1797232" y="5132802"/>
                  <a:ext cx="471037" cy="246221"/>
                </a:xfrm>
                <a:prstGeom prst="rect">
                  <a:avLst/>
                </a:prstGeom>
                <a:noFill/>
              </p:spPr>
              <p:txBody>
                <a:bodyPr wrap="square" rtlCol="0">
                  <a:spAutoFit/>
                </a:bodyPr>
                <a:lstStyle/>
                <a:p>
                  <a:r>
                    <a:rPr lang="en-US" altLang="zh-CN" sz="1000" dirty="0">
                      <a:latin typeface="思源宋体 CN SemiBold" panose="02020600000000000000" pitchFamily="18" charset="-122"/>
                      <a:ea typeface="思源宋体 CN SemiBold" panose="02020600000000000000" pitchFamily="18" charset="-122"/>
                    </a:rPr>
                    <a:t>Q3</a:t>
                  </a:r>
                  <a:endParaRPr lang="zh-CN" altLang="en-US" sz="1000" dirty="0">
                    <a:latin typeface="思源宋体 CN SemiBold" panose="02020600000000000000" pitchFamily="18" charset="-122"/>
                    <a:ea typeface="思源宋体 CN SemiBold" panose="02020600000000000000" pitchFamily="18" charset="-122"/>
                  </a:endParaRPr>
                </a:p>
              </p:txBody>
            </p:sp>
          </p:grpSp>
          <p:grpSp>
            <p:nvGrpSpPr>
              <p:cNvPr id="60" name="组合 59"/>
              <p:cNvGrpSpPr/>
              <p:nvPr/>
            </p:nvGrpSpPr>
            <p:grpSpPr>
              <a:xfrm>
                <a:off x="4206066" y="5011736"/>
                <a:ext cx="471037" cy="246221"/>
                <a:chOff x="1797232" y="5132802"/>
                <a:chExt cx="471037" cy="246221"/>
              </a:xfrm>
            </p:grpSpPr>
            <p:sp>
              <p:nvSpPr>
                <p:cNvPr id="61" name="圆角矩形 60"/>
                <p:cNvSpPr/>
                <p:nvPr/>
              </p:nvSpPr>
              <p:spPr>
                <a:xfrm>
                  <a:off x="1819275" y="5178310"/>
                  <a:ext cx="304800" cy="175523"/>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797232" y="5132802"/>
                  <a:ext cx="471037" cy="246221"/>
                </a:xfrm>
                <a:prstGeom prst="rect">
                  <a:avLst/>
                </a:prstGeom>
                <a:noFill/>
              </p:spPr>
              <p:txBody>
                <a:bodyPr wrap="square" rtlCol="0">
                  <a:spAutoFit/>
                </a:bodyPr>
                <a:lstStyle/>
                <a:p>
                  <a:r>
                    <a:rPr lang="en-US" altLang="zh-CN" sz="1000" dirty="0">
                      <a:latin typeface="思源宋体 CN SemiBold" panose="02020600000000000000" pitchFamily="18" charset="-122"/>
                      <a:ea typeface="思源宋体 CN SemiBold" panose="02020600000000000000" pitchFamily="18" charset="-122"/>
                    </a:rPr>
                    <a:t>Q4</a:t>
                  </a:r>
                  <a:endParaRPr lang="zh-CN" altLang="en-US" sz="1000" dirty="0">
                    <a:latin typeface="思源宋体 CN SemiBold" panose="02020600000000000000" pitchFamily="18" charset="-122"/>
                    <a:ea typeface="思源宋体 CN SemiBold" panose="02020600000000000000" pitchFamily="18" charset="-122"/>
                  </a:endParaRPr>
                </a:p>
              </p:txBody>
            </p:sp>
          </p:grpSp>
        </p:grpSp>
        <p:grpSp>
          <p:nvGrpSpPr>
            <p:cNvPr id="98" name="组合 97"/>
            <p:cNvGrpSpPr/>
            <p:nvPr/>
          </p:nvGrpSpPr>
          <p:grpSpPr>
            <a:xfrm>
              <a:off x="1821343" y="3593457"/>
              <a:ext cx="2649416" cy="540393"/>
              <a:chOff x="1821343" y="3593457"/>
              <a:chExt cx="2649416" cy="540393"/>
            </a:xfrm>
          </p:grpSpPr>
          <p:cxnSp>
            <p:nvCxnSpPr>
              <p:cNvPr id="36" name="直接连接符 35"/>
              <p:cNvCxnSpPr/>
              <p:nvPr/>
            </p:nvCxnSpPr>
            <p:spPr>
              <a:xfrm rot="-900000">
                <a:off x="1821343" y="4133850"/>
                <a:ext cx="970804" cy="0"/>
              </a:xfrm>
              <a:prstGeom prst="line">
                <a:avLst/>
              </a:prstGeom>
              <a:ln w="31750">
                <a:solidFill>
                  <a:srgbClr val="D8AD9D"/>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rot="-420000">
                <a:off x="2765228" y="3963611"/>
                <a:ext cx="792000" cy="0"/>
              </a:xfrm>
              <a:prstGeom prst="line">
                <a:avLst/>
              </a:prstGeom>
              <a:ln w="31750">
                <a:solidFill>
                  <a:srgbClr val="D8AD9D"/>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2340000">
                <a:off x="3426759" y="3593457"/>
                <a:ext cx="1044000" cy="0"/>
              </a:xfrm>
              <a:prstGeom prst="line">
                <a:avLst/>
              </a:prstGeom>
              <a:ln w="31750">
                <a:solidFill>
                  <a:srgbClr val="D8AD9D"/>
                </a:solidFill>
              </a:ln>
            </p:spPr>
            <p:style>
              <a:lnRef idx="1">
                <a:schemeClr val="accent1"/>
              </a:lnRef>
              <a:fillRef idx="0">
                <a:schemeClr val="accent1"/>
              </a:fillRef>
              <a:effectRef idx="0">
                <a:schemeClr val="accent1"/>
              </a:effectRef>
              <a:fontRef idx="minor">
                <a:schemeClr val="tx1"/>
              </a:fontRef>
            </p:style>
          </p:cxnSp>
        </p:grpSp>
      </p:grpSp>
      <p:grpSp>
        <p:nvGrpSpPr>
          <p:cNvPr id="117" name="组合 116"/>
          <p:cNvGrpSpPr/>
          <p:nvPr/>
        </p:nvGrpSpPr>
        <p:grpSpPr>
          <a:xfrm>
            <a:off x="6059047" y="4184875"/>
            <a:ext cx="6089750" cy="1244938"/>
            <a:chOff x="6059047" y="4184875"/>
            <a:chExt cx="6089750" cy="1244938"/>
          </a:xfrm>
        </p:grpSpPr>
        <p:grpSp>
          <p:nvGrpSpPr>
            <p:cNvPr id="90" name="组合 89"/>
            <p:cNvGrpSpPr/>
            <p:nvPr/>
          </p:nvGrpSpPr>
          <p:grpSpPr>
            <a:xfrm>
              <a:off x="6059047" y="4184875"/>
              <a:ext cx="3225757" cy="360000"/>
              <a:chOff x="6109312" y="3963611"/>
              <a:chExt cx="3225757" cy="360000"/>
            </a:xfrm>
          </p:grpSpPr>
          <p:grpSp>
            <p:nvGrpSpPr>
              <p:cNvPr id="76" name="组合 75"/>
              <p:cNvGrpSpPr/>
              <p:nvPr/>
            </p:nvGrpSpPr>
            <p:grpSpPr>
              <a:xfrm>
                <a:off x="6109312" y="3963611"/>
                <a:ext cx="455204" cy="360000"/>
                <a:chOff x="6109312" y="3963611"/>
                <a:chExt cx="455204" cy="360000"/>
              </a:xfrm>
            </p:grpSpPr>
            <p:sp>
              <p:nvSpPr>
                <p:cNvPr id="40" name="圆角矩形 39"/>
                <p:cNvSpPr/>
                <p:nvPr/>
              </p:nvSpPr>
              <p:spPr>
                <a:xfrm>
                  <a:off x="6146300" y="3963611"/>
                  <a:ext cx="360000" cy="360000"/>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文本框 42"/>
                <p:cNvSpPr txBox="1"/>
                <p:nvPr/>
              </p:nvSpPr>
              <p:spPr>
                <a:xfrm>
                  <a:off x="6109312" y="3996167"/>
                  <a:ext cx="455204" cy="307777"/>
                </a:xfrm>
                <a:prstGeom prst="rect">
                  <a:avLst/>
                </a:prstGeom>
                <a:noFill/>
              </p:spPr>
              <p:txBody>
                <a:bodyPr wrap="square" rtlCol="0">
                  <a:spAutoFit/>
                </a:bodyPr>
                <a:lstStyle/>
                <a:p>
                  <a:r>
                    <a:rPr lang="en-US" altLang="zh-CN" sz="1400" dirty="0">
                      <a:latin typeface="思源宋体 CN SemiBold" panose="02020600000000000000" pitchFamily="18" charset="-122"/>
                      <a:ea typeface="思源宋体 CN SemiBold" panose="02020600000000000000" pitchFamily="18" charset="-122"/>
                    </a:rPr>
                    <a:t>Q1</a:t>
                  </a:r>
                  <a:endParaRPr lang="zh-CN" altLang="en-US" sz="1400" dirty="0">
                    <a:latin typeface="思源宋体 CN SemiBold" panose="02020600000000000000" pitchFamily="18" charset="-122"/>
                    <a:ea typeface="思源宋体 CN SemiBold" panose="02020600000000000000" pitchFamily="18" charset="-122"/>
                  </a:endParaRPr>
                </a:p>
              </p:txBody>
            </p:sp>
          </p:grpSp>
          <p:sp>
            <p:nvSpPr>
              <p:cNvPr id="86" name="文本框 85"/>
              <p:cNvSpPr txBox="1"/>
              <p:nvPr/>
            </p:nvSpPr>
            <p:spPr>
              <a:xfrm>
                <a:off x="6534131" y="3994388"/>
                <a:ext cx="2800938" cy="307777"/>
              </a:xfrm>
              <a:prstGeom prst="rect">
                <a:avLst/>
              </a:prstGeom>
              <a:noFill/>
            </p:spPr>
            <p:txBody>
              <a:bodyPr wrap="square" rtlCol="0">
                <a:spAutoFit/>
              </a:bodyPr>
              <a:lstStyle/>
              <a:p>
                <a:r>
                  <a:rPr lang="en-US" altLang="zh-CN"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nvGrpSpPr>
            <p:cNvPr id="102" name="组合 101"/>
            <p:cNvGrpSpPr/>
            <p:nvPr/>
          </p:nvGrpSpPr>
          <p:grpSpPr>
            <a:xfrm>
              <a:off x="8923040" y="4184875"/>
              <a:ext cx="3225757" cy="360000"/>
              <a:chOff x="6109312" y="3963611"/>
              <a:chExt cx="3225757" cy="360000"/>
            </a:xfrm>
          </p:grpSpPr>
          <p:grpSp>
            <p:nvGrpSpPr>
              <p:cNvPr id="103" name="组合 102"/>
              <p:cNvGrpSpPr/>
              <p:nvPr/>
            </p:nvGrpSpPr>
            <p:grpSpPr>
              <a:xfrm>
                <a:off x="6109312" y="3963611"/>
                <a:ext cx="455204" cy="360000"/>
                <a:chOff x="6109312" y="3963611"/>
                <a:chExt cx="455204" cy="360000"/>
              </a:xfrm>
            </p:grpSpPr>
            <p:sp>
              <p:nvSpPr>
                <p:cNvPr id="105" name="圆角矩形 104"/>
                <p:cNvSpPr/>
                <p:nvPr/>
              </p:nvSpPr>
              <p:spPr>
                <a:xfrm>
                  <a:off x="6146300" y="3963611"/>
                  <a:ext cx="360000" cy="360000"/>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文本框 105"/>
                <p:cNvSpPr txBox="1"/>
                <p:nvPr/>
              </p:nvSpPr>
              <p:spPr>
                <a:xfrm>
                  <a:off x="6109312" y="3996167"/>
                  <a:ext cx="455204" cy="307777"/>
                </a:xfrm>
                <a:prstGeom prst="rect">
                  <a:avLst/>
                </a:prstGeom>
                <a:noFill/>
              </p:spPr>
              <p:txBody>
                <a:bodyPr wrap="square" rtlCol="0">
                  <a:spAutoFit/>
                </a:bodyPr>
                <a:lstStyle/>
                <a:p>
                  <a:r>
                    <a:rPr lang="en-US" altLang="zh-CN" sz="1400" dirty="0">
                      <a:latin typeface="思源宋体 CN SemiBold" panose="02020600000000000000" pitchFamily="18" charset="-122"/>
                      <a:ea typeface="思源宋体 CN SemiBold" panose="02020600000000000000" pitchFamily="18" charset="-122"/>
                    </a:rPr>
                    <a:t>Q2</a:t>
                  </a:r>
                  <a:endParaRPr lang="zh-CN" altLang="en-US" sz="1400" dirty="0">
                    <a:latin typeface="思源宋体 CN SemiBold" panose="02020600000000000000" pitchFamily="18" charset="-122"/>
                    <a:ea typeface="思源宋体 CN SemiBold" panose="02020600000000000000" pitchFamily="18" charset="-122"/>
                  </a:endParaRPr>
                </a:p>
              </p:txBody>
            </p:sp>
          </p:grpSp>
          <p:sp>
            <p:nvSpPr>
              <p:cNvPr id="104" name="文本框 103"/>
              <p:cNvSpPr txBox="1"/>
              <p:nvPr/>
            </p:nvSpPr>
            <p:spPr>
              <a:xfrm>
                <a:off x="6534131" y="3994388"/>
                <a:ext cx="2800938" cy="307777"/>
              </a:xfrm>
              <a:prstGeom prst="rect">
                <a:avLst/>
              </a:prstGeom>
              <a:noFill/>
            </p:spPr>
            <p:txBody>
              <a:bodyPr wrap="square" rtlCol="0">
                <a:spAutoFit/>
              </a:bodyPr>
              <a:lstStyle/>
              <a:p>
                <a:r>
                  <a:rPr lang="en-US" altLang="zh-CN"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nvGrpSpPr>
            <p:cNvPr id="107" name="组合 106"/>
            <p:cNvGrpSpPr/>
            <p:nvPr/>
          </p:nvGrpSpPr>
          <p:grpSpPr>
            <a:xfrm>
              <a:off x="6059047" y="5019369"/>
              <a:ext cx="3225757" cy="360000"/>
              <a:chOff x="6109312" y="3963611"/>
              <a:chExt cx="3225757" cy="360000"/>
            </a:xfrm>
          </p:grpSpPr>
          <p:grpSp>
            <p:nvGrpSpPr>
              <p:cNvPr id="108" name="组合 107"/>
              <p:cNvGrpSpPr/>
              <p:nvPr/>
            </p:nvGrpSpPr>
            <p:grpSpPr>
              <a:xfrm>
                <a:off x="6109312" y="3963611"/>
                <a:ext cx="455204" cy="360000"/>
                <a:chOff x="6109312" y="3963611"/>
                <a:chExt cx="455204" cy="360000"/>
              </a:xfrm>
            </p:grpSpPr>
            <p:sp>
              <p:nvSpPr>
                <p:cNvPr id="110" name="圆角矩形 109"/>
                <p:cNvSpPr/>
                <p:nvPr/>
              </p:nvSpPr>
              <p:spPr>
                <a:xfrm>
                  <a:off x="6146300" y="3963611"/>
                  <a:ext cx="360000" cy="360000"/>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1" name="文本框 110"/>
                <p:cNvSpPr txBox="1"/>
                <p:nvPr/>
              </p:nvSpPr>
              <p:spPr>
                <a:xfrm>
                  <a:off x="6109312" y="3996167"/>
                  <a:ext cx="455204" cy="307777"/>
                </a:xfrm>
                <a:prstGeom prst="rect">
                  <a:avLst/>
                </a:prstGeom>
                <a:noFill/>
              </p:spPr>
              <p:txBody>
                <a:bodyPr wrap="square" rtlCol="0">
                  <a:spAutoFit/>
                </a:bodyPr>
                <a:lstStyle/>
                <a:p>
                  <a:r>
                    <a:rPr lang="en-US" altLang="zh-CN" sz="1400" dirty="0">
                      <a:latin typeface="思源宋体 CN SemiBold" panose="02020600000000000000" pitchFamily="18" charset="-122"/>
                      <a:ea typeface="思源宋体 CN SemiBold" panose="02020600000000000000" pitchFamily="18" charset="-122"/>
                    </a:rPr>
                    <a:t>Q3</a:t>
                  </a:r>
                  <a:endParaRPr lang="zh-CN" altLang="en-US" sz="1400" dirty="0">
                    <a:latin typeface="思源宋体 CN SemiBold" panose="02020600000000000000" pitchFamily="18" charset="-122"/>
                    <a:ea typeface="思源宋体 CN SemiBold" panose="02020600000000000000" pitchFamily="18" charset="-122"/>
                  </a:endParaRPr>
                </a:p>
              </p:txBody>
            </p:sp>
          </p:grpSp>
          <p:sp>
            <p:nvSpPr>
              <p:cNvPr id="109" name="文本框 108"/>
              <p:cNvSpPr txBox="1"/>
              <p:nvPr/>
            </p:nvSpPr>
            <p:spPr>
              <a:xfrm>
                <a:off x="6534131" y="3994388"/>
                <a:ext cx="2800938" cy="307777"/>
              </a:xfrm>
              <a:prstGeom prst="rect">
                <a:avLst/>
              </a:prstGeom>
              <a:noFill/>
            </p:spPr>
            <p:txBody>
              <a:bodyPr wrap="square" rtlCol="0">
                <a:spAutoFit/>
              </a:bodyPr>
              <a:lstStyle/>
              <a:p>
                <a:r>
                  <a:rPr lang="en-US" altLang="zh-CN"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nvGrpSpPr>
            <p:cNvPr id="112" name="组合 111"/>
            <p:cNvGrpSpPr/>
            <p:nvPr/>
          </p:nvGrpSpPr>
          <p:grpSpPr>
            <a:xfrm>
              <a:off x="8923040" y="5069813"/>
              <a:ext cx="3225757" cy="360000"/>
              <a:chOff x="6109312" y="3963611"/>
              <a:chExt cx="3225757" cy="360000"/>
            </a:xfrm>
          </p:grpSpPr>
          <p:grpSp>
            <p:nvGrpSpPr>
              <p:cNvPr id="113" name="组合 112"/>
              <p:cNvGrpSpPr/>
              <p:nvPr/>
            </p:nvGrpSpPr>
            <p:grpSpPr>
              <a:xfrm>
                <a:off x="6109312" y="3963611"/>
                <a:ext cx="455204" cy="360000"/>
                <a:chOff x="6109312" y="3963611"/>
                <a:chExt cx="455204" cy="360000"/>
              </a:xfrm>
            </p:grpSpPr>
            <p:sp>
              <p:nvSpPr>
                <p:cNvPr id="115" name="圆角矩形 114"/>
                <p:cNvSpPr/>
                <p:nvPr/>
              </p:nvSpPr>
              <p:spPr>
                <a:xfrm>
                  <a:off x="6146300" y="3963611"/>
                  <a:ext cx="360000" cy="360000"/>
                </a:xfrm>
                <a:prstGeom prst="roundRect">
                  <a:avLst/>
                </a:pr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文本框 115"/>
                <p:cNvSpPr txBox="1"/>
                <p:nvPr/>
              </p:nvSpPr>
              <p:spPr>
                <a:xfrm>
                  <a:off x="6109312" y="3996167"/>
                  <a:ext cx="455204" cy="307777"/>
                </a:xfrm>
                <a:prstGeom prst="rect">
                  <a:avLst/>
                </a:prstGeom>
                <a:noFill/>
              </p:spPr>
              <p:txBody>
                <a:bodyPr wrap="square" rtlCol="0">
                  <a:spAutoFit/>
                </a:bodyPr>
                <a:lstStyle/>
                <a:p>
                  <a:r>
                    <a:rPr lang="en-US" altLang="zh-CN" sz="1400" dirty="0">
                      <a:latin typeface="思源宋体 CN SemiBold" panose="02020600000000000000" pitchFamily="18" charset="-122"/>
                      <a:ea typeface="思源宋体 CN SemiBold" panose="02020600000000000000" pitchFamily="18" charset="-122"/>
                    </a:rPr>
                    <a:t>Q4</a:t>
                  </a:r>
                  <a:endParaRPr lang="zh-CN" altLang="en-US" sz="1400" dirty="0">
                    <a:latin typeface="思源宋体 CN SemiBold" panose="02020600000000000000" pitchFamily="18" charset="-122"/>
                    <a:ea typeface="思源宋体 CN SemiBold" panose="02020600000000000000" pitchFamily="18" charset="-122"/>
                  </a:endParaRPr>
                </a:p>
              </p:txBody>
            </p:sp>
          </p:grpSp>
          <p:sp>
            <p:nvSpPr>
              <p:cNvPr id="114" name="文本框 113"/>
              <p:cNvSpPr txBox="1"/>
              <p:nvPr/>
            </p:nvSpPr>
            <p:spPr>
              <a:xfrm>
                <a:off x="6534131" y="3994388"/>
                <a:ext cx="2800938" cy="307777"/>
              </a:xfrm>
              <a:prstGeom prst="rect">
                <a:avLst/>
              </a:prstGeom>
              <a:noFill/>
            </p:spPr>
            <p:txBody>
              <a:bodyPr wrap="square" rtlCol="0">
                <a:spAutoFit/>
              </a:bodyPr>
              <a:lstStyle/>
              <a:p>
                <a:r>
                  <a:rPr lang="en-US" altLang="zh-CN"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Add your text here</a:t>
                </a:r>
                <a:endParaRPr lang="zh-CN" altLang="en-US" sz="140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spTree>
    <p:extLst>
      <p:ext uri="{BB962C8B-B14F-4D97-AF65-F5344CB8AC3E}">
        <p14:creationId xmlns:p14="http://schemas.microsoft.com/office/powerpoint/2010/main" val="366210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grpSp>
        <p:nvGrpSpPr>
          <p:cNvPr id="14" name="组合 13"/>
          <p:cNvGrpSpPr/>
          <p:nvPr/>
        </p:nvGrpSpPr>
        <p:grpSpPr>
          <a:xfrm>
            <a:off x="524549" y="598461"/>
            <a:ext cx="6123750" cy="4817024"/>
            <a:chOff x="782142" y="733299"/>
            <a:chExt cx="6123750" cy="4817024"/>
          </a:xfrm>
        </p:grpSpPr>
        <p:sp>
          <p:nvSpPr>
            <p:cNvPr id="40" name="任意多边形 39"/>
            <p:cNvSpPr/>
            <p:nvPr/>
          </p:nvSpPr>
          <p:spPr>
            <a:xfrm>
              <a:off x="889261" y="753668"/>
              <a:ext cx="6016631" cy="4796655"/>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70822" h="5219366">
                  <a:moveTo>
                    <a:pt x="1876927" y="717847"/>
                  </a:moveTo>
                  <a:cubicBezTo>
                    <a:pt x="1086853" y="1191089"/>
                    <a:pt x="231" y="2046299"/>
                    <a:pt x="1" y="3027911"/>
                  </a:cubicBezTo>
                  <a:cubicBezTo>
                    <a:pt x="-229" y="4009523"/>
                    <a:pt x="1884948" y="5089321"/>
                    <a:pt x="3080085" y="5193595"/>
                  </a:cubicBezTo>
                  <a:cubicBezTo>
                    <a:pt x="4275222" y="5297869"/>
                    <a:pt x="7008814" y="5142337"/>
                    <a:pt x="7170822" y="3653553"/>
                  </a:cubicBezTo>
                  <a:cubicBezTo>
                    <a:pt x="7132076" y="2636078"/>
                    <a:pt x="5622759" y="669721"/>
                    <a:pt x="4740443" y="188458"/>
                  </a:cubicBezTo>
                  <a:cubicBezTo>
                    <a:pt x="3858127" y="-292805"/>
                    <a:pt x="2667001" y="244605"/>
                    <a:pt x="1876927" y="717847"/>
                  </a:cubicBezTo>
                  <a:close/>
                </a:path>
              </a:pathLst>
            </a:custGeom>
            <a:solidFill>
              <a:srgbClr val="D8A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20874367">
              <a:off x="782142" y="733299"/>
              <a:ext cx="5930105" cy="4796120"/>
            </a:xfrm>
            <a:custGeom>
              <a:avLst/>
              <a:gdLst>
                <a:gd name="connsiteX0" fmla="*/ 1897847 w 7220008"/>
                <a:gd name="connsiteY0" fmla="*/ 717847 h 5202685"/>
                <a:gd name="connsiteX1" fmla="*/ 20921 w 7220008"/>
                <a:gd name="connsiteY1" fmla="*/ 3027911 h 5202685"/>
                <a:gd name="connsiteX2" fmla="*/ 3101005 w 7220008"/>
                <a:gd name="connsiteY2" fmla="*/ 5193595 h 5202685"/>
                <a:gd name="connsiteX3" fmla="*/ 7191742 w 7220008"/>
                <a:gd name="connsiteY3" fmla="*/ 3653553 h 5202685"/>
                <a:gd name="connsiteX4" fmla="*/ 4761363 w 7220008"/>
                <a:gd name="connsiteY4" fmla="*/ 188458 h 5202685"/>
                <a:gd name="connsiteX5" fmla="*/ 1897847 w 7220008"/>
                <a:gd name="connsiteY5" fmla="*/ 717847 h 5202685"/>
                <a:gd name="connsiteX0" fmla="*/ 1876927 w 7199088"/>
                <a:gd name="connsiteY0" fmla="*/ 717847 h 5202685"/>
                <a:gd name="connsiteX1" fmla="*/ 1 w 7199088"/>
                <a:gd name="connsiteY1" fmla="*/ 3027911 h 5202685"/>
                <a:gd name="connsiteX2" fmla="*/ 3080085 w 7199088"/>
                <a:gd name="connsiteY2" fmla="*/ 5193595 h 5202685"/>
                <a:gd name="connsiteX3" fmla="*/ 7170822 w 7199088"/>
                <a:gd name="connsiteY3" fmla="*/ 3653553 h 5202685"/>
                <a:gd name="connsiteX4" fmla="*/ 4740443 w 7199088"/>
                <a:gd name="connsiteY4" fmla="*/ 188458 h 5202685"/>
                <a:gd name="connsiteX5" fmla="*/ 1876927 w 7199088"/>
                <a:gd name="connsiteY5" fmla="*/ 717847 h 5202685"/>
                <a:gd name="connsiteX0" fmla="*/ 1876927 w 7199088"/>
                <a:gd name="connsiteY0" fmla="*/ 717847 h 5208304"/>
                <a:gd name="connsiteX1" fmla="*/ 1 w 7199088"/>
                <a:gd name="connsiteY1" fmla="*/ 3027911 h 5208304"/>
                <a:gd name="connsiteX2" fmla="*/ 3080085 w 7199088"/>
                <a:gd name="connsiteY2" fmla="*/ 5193595 h 5208304"/>
                <a:gd name="connsiteX3" fmla="*/ 7170822 w 7199088"/>
                <a:gd name="connsiteY3" fmla="*/ 3653553 h 5208304"/>
                <a:gd name="connsiteX4" fmla="*/ 4740443 w 7199088"/>
                <a:gd name="connsiteY4" fmla="*/ 188458 h 5208304"/>
                <a:gd name="connsiteX5" fmla="*/ 1876927 w 7199088"/>
                <a:gd name="connsiteY5" fmla="*/ 717847 h 5208304"/>
                <a:gd name="connsiteX0" fmla="*/ 1876927 w 7170822"/>
                <a:gd name="connsiteY0" fmla="*/ 717847 h 5208304"/>
                <a:gd name="connsiteX1" fmla="*/ 1 w 7170822"/>
                <a:gd name="connsiteY1" fmla="*/ 3027911 h 5208304"/>
                <a:gd name="connsiteX2" fmla="*/ 3080085 w 7170822"/>
                <a:gd name="connsiteY2" fmla="*/ 5193595 h 5208304"/>
                <a:gd name="connsiteX3" fmla="*/ 7170822 w 7170822"/>
                <a:gd name="connsiteY3" fmla="*/ 3653553 h 5208304"/>
                <a:gd name="connsiteX4" fmla="*/ 4740443 w 7170822"/>
                <a:gd name="connsiteY4" fmla="*/ 188458 h 5208304"/>
                <a:gd name="connsiteX5" fmla="*/ 1876927 w 7170822"/>
                <a:gd name="connsiteY5" fmla="*/ 717847 h 5208304"/>
                <a:gd name="connsiteX0" fmla="*/ 1876927 w 7170822"/>
                <a:gd name="connsiteY0" fmla="*/ 717847 h 5219366"/>
                <a:gd name="connsiteX1" fmla="*/ 1 w 7170822"/>
                <a:gd name="connsiteY1" fmla="*/ 3027911 h 5219366"/>
                <a:gd name="connsiteX2" fmla="*/ 3080085 w 7170822"/>
                <a:gd name="connsiteY2" fmla="*/ 5193595 h 5219366"/>
                <a:gd name="connsiteX3" fmla="*/ 7170822 w 7170822"/>
                <a:gd name="connsiteY3" fmla="*/ 3653553 h 5219366"/>
                <a:gd name="connsiteX4" fmla="*/ 4740443 w 7170822"/>
                <a:gd name="connsiteY4" fmla="*/ 188458 h 5219366"/>
                <a:gd name="connsiteX5" fmla="*/ 1876927 w 7170822"/>
                <a:gd name="connsiteY5" fmla="*/ 717847 h 5219366"/>
                <a:gd name="connsiteX0" fmla="*/ 1884548 w 7178443"/>
                <a:gd name="connsiteY0" fmla="*/ 717847 h 5219366"/>
                <a:gd name="connsiteX1" fmla="*/ 7622 w 7178443"/>
                <a:gd name="connsiteY1" fmla="*/ 3027911 h 5219366"/>
                <a:gd name="connsiteX2" fmla="*/ 3087706 w 7178443"/>
                <a:gd name="connsiteY2" fmla="*/ 5193595 h 5219366"/>
                <a:gd name="connsiteX3" fmla="*/ 7178443 w 7178443"/>
                <a:gd name="connsiteY3" fmla="*/ 3653553 h 5219366"/>
                <a:gd name="connsiteX4" fmla="*/ 4748064 w 7178443"/>
                <a:gd name="connsiteY4" fmla="*/ 188458 h 5219366"/>
                <a:gd name="connsiteX5" fmla="*/ 1884548 w 7178443"/>
                <a:gd name="connsiteY5" fmla="*/ 717847 h 5219366"/>
                <a:gd name="connsiteX0" fmla="*/ 1773803 w 7067698"/>
                <a:gd name="connsiteY0" fmla="*/ 718453 h 5218784"/>
                <a:gd name="connsiteX1" fmla="*/ 8209 w 7067698"/>
                <a:gd name="connsiteY1" fmla="*/ 3050297 h 5218784"/>
                <a:gd name="connsiteX2" fmla="*/ 2976961 w 7067698"/>
                <a:gd name="connsiteY2" fmla="*/ 5194201 h 5218784"/>
                <a:gd name="connsiteX3" fmla="*/ 7067698 w 7067698"/>
                <a:gd name="connsiteY3" fmla="*/ 3654159 h 5218784"/>
                <a:gd name="connsiteX4" fmla="*/ 4637319 w 7067698"/>
                <a:gd name="connsiteY4" fmla="*/ 189064 h 5218784"/>
                <a:gd name="connsiteX5" fmla="*/ 1773803 w 7067698"/>
                <a:gd name="connsiteY5" fmla="*/ 718453 h 52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7698" h="5218784">
                  <a:moveTo>
                    <a:pt x="1773803" y="718453"/>
                  </a:moveTo>
                  <a:cubicBezTo>
                    <a:pt x="1002285" y="1195325"/>
                    <a:pt x="-106302" y="2061426"/>
                    <a:pt x="8209" y="3050297"/>
                  </a:cubicBezTo>
                  <a:cubicBezTo>
                    <a:pt x="122720" y="4039168"/>
                    <a:pt x="1800380" y="5093557"/>
                    <a:pt x="2976961" y="5194201"/>
                  </a:cubicBezTo>
                  <a:cubicBezTo>
                    <a:pt x="4153542" y="5294845"/>
                    <a:pt x="6905690" y="5142943"/>
                    <a:pt x="7067698" y="3654159"/>
                  </a:cubicBezTo>
                  <a:cubicBezTo>
                    <a:pt x="7028952" y="2636684"/>
                    <a:pt x="5519635" y="670327"/>
                    <a:pt x="4637319" y="189064"/>
                  </a:cubicBezTo>
                  <a:cubicBezTo>
                    <a:pt x="3755003" y="-292199"/>
                    <a:pt x="2545321" y="241581"/>
                    <a:pt x="1773803" y="718453"/>
                  </a:cubicBezTo>
                  <a:close/>
                </a:path>
              </a:pathLst>
            </a:custGeom>
            <a:solidFill>
              <a:srgbClr val="D8AD9D">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6740256" y="1106588"/>
            <a:ext cx="3322341" cy="800352"/>
            <a:chOff x="7216617" y="1176519"/>
            <a:chExt cx="3322341" cy="800352"/>
          </a:xfrm>
        </p:grpSpPr>
        <p:sp>
          <p:nvSpPr>
            <p:cNvPr id="18" name="文本框 17"/>
            <p:cNvSpPr txBox="1"/>
            <p:nvPr/>
          </p:nvSpPr>
          <p:spPr>
            <a:xfrm>
              <a:off x="7216617" y="1176519"/>
              <a:ext cx="3322341" cy="646331"/>
            </a:xfrm>
            <a:prstGeom prst="rect">
              <a:avLst/>
            </a:prstGeom>
            <a:noFill/>
          </p:spPr>
          <p:txBody>
            <a:bodyPr wrap="square" rtlCol="0">
              <a:spAutoFit/>
            </a:bodyPr>
            <a:lstStyle/>
            <a:p>
              <a:r>
                <a:rPr lang="zh-CN" altLang="en-US" sz="3600" dirty="0">
                  <a:latin typeface="思源黑体 CN Medium" panose="020B0600000000000000" pitchFamily="34" charset="-122"/>
                  <a:ea typeface="思源黑体 CN Medium" panose="020B0600000000000000" pitchFamily="34" charset="-122"/>
                </a:rPr>
                <a:t>目前具体问题</a:t>
              </a:r>
            </a:p>
          </p:txBody>
        </p:sp>
        <p:sp>
          <p:nvSpPr>
            <p:cNvPr id="16" name="矩形 15"/>
            <p:cNvSpPr/>
            <p:nvPr/>
          </p:nvSpPr>
          <p:spPr>
            <a:xfrm>
              <a:off x="7308574" y="1711331"/>
              <a:ext cx="2736000" cy="185708"/>
            </a:xfrm>
            <a:prstGeom prst="rect">
              <a:avLst/>
            </a:prstGeom>
            <a:solidFill>
              <a:srgbClr val="F6E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308574" y="1638317"/>
              <a:ext cx="2896716" cy="338554"/>
            </a:xfrm>
            <a:prstGeom prst="rect">
              <a:avLst/>
            </a:prstGeom>
            <a:noFill/>
          </p:spPr>
          <p:txBody>
            <a:bodyPr wrap="square" rtlCol="0">
              <a:spAutoFit/>
            </a:bodyPr>
            <a:lstStyle/>
            <a:p>
              <a:r>
                <a:rPr lang="en-US" altLang="zh-CN" sz="1600" spc="410" dirty="0">
                  <a:latin typeface="思源宋体 CN SemiBold" panose="02020600000000000000" pitchFamily="18" charset="-122"/>
                  <a:ea typeface="思源宋体 CN SemiBold" panose="02020600000000000000" pitchFamily="18" charset="-122"/>
                </a:rPr>
                <a:t>Specific problems </a:t>
              </a:r>
              <a:endParaRPr lang="zh-CN" altLang="en-US" sz="1600" spc="410" dirty="0">
                <a:latin typeface="思源宋体 CN SemiBold" panose="02020600000000000000" pitchFamily="18" charset="-122"/>
                <a:ea typeface="思源宋体 CN SemiBold" panose="02020600000000000000" pitchFamily="18" charset="-122"/>
              </a:endParaRPr>
            </a:p>
          </p:txBody>
        </p:sp>
      </p:grpSp>
      <p:sp>
        <p:nvSpPr>
          <p:cNvPr id="21" name="文本框 20"/>
          <p:cNvSpPr txBox="1"/>
          <p:nvPr/>
        </p:nvSpPr>
        <p:spPr>
          <a:xfrm>
            <a:off x="6740256" y="2496354"/>
            <a:ext cx="4769856" cy="2585323"/>
          </a:xfrm>
          <a:prstGeom prst="rect">
            <a:avLst/>
          </a:prstGeom>
          <a:noFill/>
        </p:spPr>
        <p:txBody>
          <a:bodyPr wrap="square" rtlCol="0">
            <a:spAutoFit/>
          </a:bodyPr>
          <a:lstStyle/>
          <a:p>
            <a:pPr>
              <a:lnSpc>
                <a:spcPct val="150000"/>
              </a:lnSpc>
            </a:pPr>
            <a:r>
              <a:rPr lang="en-US" altLang="zh-CN"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In the first half of the year, the main idea is to strengthen the promotion of key backbone brands, highlight the cultivation of brands, and complete the designated brand sales target tasks </a:t>
            </a:r>
            <a:endParaRPr lang="zh-CN" altLang="en-US"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nvGrpSpPr>
          <p:cNvPr id="8" name="组合 7"/>
          <p:cNvGrpSpPr/>
          <p:nvPr/>
        </p:nvGrpSpPr>
        <p:grpSpPr>
          <a:xfrm>
            <a:off x="1700464" y="2173189"/>
            <a:ext cx="3578274" cy="1687936"/>
            <a:chOff x="3006893" y="5634308"/>
            <a:chExt cx="3578274" cy="1687936"/>
          </a:xfrm>
        </p:grpSpPr>
        <p:sp>
          <p:nvSpPr>
            <p:cNvPr id="44" name="文本框 43"/>
            <p:cNvSpPr txBox="1"/>
            <p:nvPr/>
          </p:nvSpPr>
          <p:spPr>
            <a:xfrm>
              <a:off x="3006893" y="5634308"/>
              <a:ext cx="1611259" cy="646331"/>
            </a:xfrm>
            <a:prstGeom prst="rect">
              <a:avLst/>
            </a:prstGeom>
            <a:noFill/>
          </p:spPr>
          <p:txBody>
            <a:bodyPr wrap="square" rtlCol="0">
              <a:spAutoFit/>
            </a:bodyPr>
            <a:lstStyle/>
            <a:p>
              <a:r>
                <a:rPr lang="en-US" altLang="zh-CN" sz="3600" dirty="0">
                  <a:latin typeface="思源宋体 CN SemiBold" panose="02020600000000000000" pitchFamily="18" charset="-122"/>
                  <a:ea typeface="思源宋体 CN SemiBold" panose="02020600000000000000" pitchFamily="18" charset="-122"/>
                </a:rPr>
                <a:t>PART</a:t>
              </a:r>
              <a:endParaRPr lang="zh-CN" altLang="en-US" sz="3600" dirty="0">
                <a:latin typeface="思源宋体 CN SemiBold" panose="02020600000000000000" pitchFamily="18" charset="-122"/>
                <a:ea typeface="思源宋体 CN SemiBold" panose="02020600000000000000" pitchFamily="18" charset="-122"/>
              </a:endParaRPr>
            </a:p>
          </p:txBody>
        </p:sp>
        <p:sp>
          <p:nvSpPr>
            <p:cNvPr id="43" name="文本框 42"/>
            <p:cNvSpPr txBox="1"/>
            <p:nvPr/>
          </p:nvSpPr>
          <p:spPr>
            <a:xfrm>
              <a:off x="4428134" y="6214248"/>
              <a:ext cx="1667865" cy="1107996"/>
            </a:xfrm>
            <a:prstGeom prst="rect">
              <a:avLst/>
            </a:prstGeom>
            <a:noFill/>
          </p:spPr>
          <p:txBody>
            <a:bodyPr wrap="square" rtlCol="0">
              <a:spAutoFit/>
            </a:bodyPr>
            <a:lstStyle/>
            <a:p>
              <a:r>
                <a:rPr lang="en-US" altLang="zh-CN" sz="6600" dirty="0">
                  <a:latin typeface="思源宋体 CN SemiBold" panose="02020600000000000000" pitchFamily="18" charset="-122"/>
                  <a:ea typeface="思源宋体 CN SemiBold" panose="02020600000000000000" pitchFamily="18" charset="-122"/>
                </a:rPr>
                <a:t>TW</a:t>
              </a:r>
              <a:endParaRPr lang="zh-CN" altLang="en-US" sz="6600" dirty="0">
                <a:latin typeface="思源宋体 CN SemiBold" panose="02020600000000000000" pitchFamily="18" charset="-122"/>
                <a:ea typeface="思源宋体 CN SemiBold" panose="02020600000000000000" pitchFamily="18" charset="-122"/>
              </a:endParaRPr>
            </a:p>
          </p:txBody>
        </p:sp>
        <p:grpSp>
          <p:nvGrpSpPr>
            <p:cNvPr id="49" name="组合 48"/>
            <p:cNvGrpSpPr/>
            <p:nvPr/>
          </p:nvGrpSpPr>
          <p:grpSpPr>
            <a:xfrm>
              <a:off x="5955668" y="6468409"/>
              <a:ext cx="629499" cy="629037"/>
              <a:chOff x="4726624" y="5787411"/>
              <a:chExt cx="629499" cy="629037"/>
            </a:xfrm>
          </p:grpSpPr>
          <p:sp>
            <p:nvSpPr>
              <p:cNvPr id="26" name="流程图: 接点 25"/>
              <p:cNvSpPr/>
              <p:nvPr/>
            </p:nvSpPr>
            <p:spPr>
              <a:xfrm>
                <a:off x="4726624" y="5787411"/>
                <a:ext cx="629499" cy="629037"/>
              </a:xfrm>
              <a:prstGeom prst="flowChartConnector">
                <a:avLst/>
              </a:prstGeom>
              <a:solidFill>
                <a:srgbClr val="F6E8C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4736223" y="5797878"/>
                <a:ext cx="331682" cy="612000"/>
              </a:xfrm>
              <a:custGeom>
                <a:avLst/>
                <a:gdLst>
                  <a:gd name="connsiteX0" fmla="*/ 314750 w 337659"/>
                  <a:gd name="connsiteY0" fmla="*/ 0 h 629038"/>
                  <a:gd name="connsiteX1" fmla="*/ 337659 w 337659"/>
                  <a:gd name="connsiteY1" fmla="*/ 2308 h 629038"/>
                  <a:gd name="connsiteX2" fmla="*/ 337659 w 337659"/>
                  <a:gd name="connsiteY2" fmla="*/ 626730 h 629038"/>
                  <a:gd name="connsiteX3" fmla="*/ 314750 w 337659"/>
                  <a:gd name="connsiteY3" fmla="*/ 629038 h 629038"/>
                  <a:gd name="connsiteX4" fmla="*/ 0 w 337659"/>
                  <a:gd name="connsiteY4" fmla="*/ 314519 h 629038"/>
                  <a:gd name="connsiteX5" fmla="*/ 314750 w 337659"/>
                  <a:gd name="connsiteY5" fmla="*/ 0 h 62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659" h="629038">
                    <a:moveTo>
                      <a:pt x="314750" y="0"/>
                    </a:moveTo>
                    <a:lnTo>
                      <a:pt x="337659" y="2308"/>
                    </a:lnTo>
                    <a:lnTo>
                      <a:pt x="337659" y="626730"/>
                    </a:lnTo>
                    <a:lnTo>
                      <a:pt x="314750" y="629038"/>
                    </a:lnTo>
                    <a:cubicBezTo>
                      <a:pt x="140918" y="629038"/>
                      <a:pt x="0" y="488223"/>
                      <a:pt x="0" y="314519"/>
                    </a:cubicBezTo>
                    <a:cubicBezTo>
                      <a:pt x="0" y="140815"/>
                      <a:pt x="140918" y="0"/>
                      <a:pt x="314750" y="0"/>
                    </a:cubicBezTo>
                    <a:close/>
                  </a:path>
                </a:pathLst>
              </a:custGeom>
              <a:solidFill>
                <a:srgbClr val="F8AB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219020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D4CC"/>
        </a:solidFill>
        <a:effectLst/>
      </p:bgPr>
    </p:bg>
    <p:spTree>
      <p:nvGrpSpPr>
        <p:cNvPr id="1" name=""/>
        <p:cNvGrpSpPr/>
        <p:nvPr/>
      </p:nvGrpSpPr>
      <p:grpSpPr>
        <a:xfrm>
          <a:off x="0" y="0"/>
          <a:ext cx="0" cy="0"/>
          <a:chOff x="0" y="0"/>
          <a:chExt cx="0" cy="0"/>
        </a:xfrm>
      </p:grpSpPr>
      <p:sp>
        <p:nvSpPr>
          <p:cNvPr id="9" name="矩形 8"/>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624776" y="915095"/>
            <a:ext cx="2939785" cy="2898915"/>
          </a:xfrm>
          <a:custGeom>
            <a:avLst/>
            <a:gdLst>
              <a:gd name="connsiteX0" fmla="*/ 1360831 w 2939785"/>
              <a:gd name="connsiteY0" fmla="*/ 171 h 2898915"/>
              <a:gd name="connsiteX1" fmla="*/ 2746458 w 2939785"/>
              <a:gd name="connsiteY1" fmla="*/ 653760 h 2898915"/>
              <a:gd name="connsiteX2" fmla="*/ 2797242 w 2939785"/>
              <a:gd name="connsiteY2" fmla="*/ 2352951 h 2898915"/>
              <a:gd name="connsiteX3" fmla="*/ 1588576 w 2939785"/>
              <a:gd name="connsiteY3" fmla="*/ 2894567 h 2898915"/>
              <a:gd name="connsiteX4" fmla="*/ 786184 w 2939785"/>
              <a:gd name="connsiteY4" fmla="*/ 2756508 h 2898915"/>
              <a:gd name="connsiteX5" fmla="*/ 197086 w 2939785"/>
              <a:gd name="connsiteY5" fmla="*/ 2002493 h 2898915"/>
              <a:gd name="connsiteX6" fmla="*/ 75203 w 2939785"/>
              <a:gd name="connsiteY6" fmla="*/ 972358 h 2898915"/>
              <a:gd name="connsiteX7" fmla="*/ 1273713 w 2939785"/>
              <a:gd name="connsiteY7" fmla="*/ 5944 h 2898915"/>
              <a:gd name="connsiteX8" fmla="*/ 1360831 w 2939785"/>
              <a:gd name="connsiteY8" fmla="*/ 171 h 289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785" h="2898915">
                <a:moveTo>
                  <a:pt x="1360831" y="171"/>
                </a:moveTo>
                <a:cubicBezTo>
                  <a:pt x="1813594" y="-8119"/>
                  <a:pt x="2508407" y="287040"/>
                  <a:pt x="2746458" y="653760"/>
                </a:cubicBezTo>
                <a:cubicBezTo>
                  <a:pt x="3000380" y="1044927"/>
                  <a:pt x="2990223" y="1979483"/>
                  <a:pt x="2797242" y="2352951"/>
                </a:cubicBezTo>
                <a:cubicBezTo>
                  <a:pt x="2604262" y="2726418"/>
                  <a:pt x="1954222" y="2880407"/>
                  <a:pt x="1588576" y="2894567"/>
                </a:cubicBezTo>
                <a:cubicBezTo>
                  <a:pt x="1222929" y="2908727"/>
                  <a:pt x="994399" y="2894568"/>
                  <a:pt x="786184" y="2756508"/>
                </a:cubicBezTo>
                <a:cubicBezTo>
                  <a:pt x="577968" y="2618449"/>
                  <a:pt x="315582" y="2331711"/>
                  <a:pt x="197086" y="2002493"/>
                </a:cubicBezTo>
                <a:cubicBezTo>
                  <a:pt x="78589" y="1673276"/>
                  <a:pt x="-104235" y="1305117"/>
                  <a:pt x="75203" y="972358"/>
                </a:cubicBezTo>
                <a:cubicBezTo>
                  <a:pt x="254640" y="639600"/>
                  <a:pt x="828503" y="59044"/>
                  <a:pt x="1273713" y="5944"/>
                </a:cubicBezTo>
                <a:cubicBezTo>
                  <a:pt x="1301539" y="2625"/>
                  <a:pt x="1330647" y="724"/>
                  <a:pt x="1360831" y="171"/>
                </a:cubicBezTo>
                <a:close/>
              </a:path>
            </a:pathLst>
          </a:custGeom>
        </p:spPr>
      </p:pic>
      <p:pic>
        <p:nvPicPr>
          <p:cNvPr id="32" name="图片 3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450439" y="915095"/>
            <a:ext cx="2939785" cy="2898915"/>
          </a:xfrm>
          <a:custGeom>
            <a:avLst/>
            <a:gdLst>
              <a:gd name="connsiteX0" fmla="*/ 1360831 w 2939785"/>
              <a:gd name="connsiteY0" fmla="*/ 171 h 2898915"/>
              <a:gd name="connsiteX1" fmla="*/ 2746458 w 2939785"/>
              <a:gd name="connsiteY1" fmla="*/ 653760 h 2898915"/>
              <a:gd name="connsiteX2" fmla="*/ 2797242 w 2939785"/>
              <a:gd name="connsiteY2" fmla="*/ 2352950 h 2898915"/>
              <a:gd name="connsiteX3" fmla="*/ 1588576 w 2939785"/>
              <a:gd name="connsiteY3" fmla="*/ 2894567 h 2898915"/>
              <a:gd name="connsiteX4" fmla="*/ 786184 w 2939785"/>
              <a:gd name="connsiteY4" fmla="*/ 2756508 h 2898915"/>
              <a:gd name="connsiteX5" fmla="*/ 197086 w 2939785"/>
              <a:gd name="connsiteY5" fmla="*/ 2002493 h 2898915"/>
              <a:gd name="connsiteX6" fmla="*/ 75203 w 2939785"/>
              <a:gd name="connsiteY6" fmla="*/ 972358 h 2898915"/>
              <a:gd name="connsiteX7" fmla="*/ 1273713 w 2939785"/>
              <a:gd name="connsiteY7" fmla="*/ 5944 h 2898915"/>
              <a:gd name="connsiteX8" fmla="*/ 1360831 w 2939785"/>
              <a:gd name="connsiteY8" fmla="*/ 171 h 289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9785" h="2898915">
                <a:moveTo>
                  <a:pt x="1360831" y="171"/>
                </a:moveTo>
                <a:cubicBezTo>
                  <a:pt x="1813594" y="-8119"/>
                  <a:pt x="2508407" y="287041"/>
                  <a:pt x="2746458" y="653760"/>
                </a:cubicBezTo>
                <a:cubicBezTo>
                  <a:pt x="3000380" y="1044927"/>
                  <a:pt x="2990223" y="1979483"/>
                  <a:pt x="2797242" y="2352950"/>
                </a:cubicBezTo>
                <a:cubicBezTo>
                  <a:pt x="2604262" y="2726418"/>
                  <a:pt x="1954222" y="2880407"/>
                  <a:pt x="1588576" y="2894567"/>
                </a:cubicBezTo>
                <a:cubicBezTo>
                  <a:pt x="1222929" y="2908727"/>
                  <a:pt x="994399" y="2894568"/>
                  <a:pt x="786184" y="2756508"/>
                </a:cubicBezTo>
                <a:cubicBezTo>
                  <a:pt x="577968" y="2618449"/>
                  <a:pt x="315582" y="2331711"/>
                  <a:pt x="197086" y="2002493"/>
                </a:cubicBezTo>
                <a:cubicBezTo>
                  <a:pt x="78589" y="1673276"/>
                  <a:pt x="-104235" y="1305117"/>
                  <a:pt x="75203" y="972358"/>
                </a:cubicBezTo>
                <a:cubicBezTo>
                  <a:pt x="254640" y="639600"/>
                  <a:pt x="828503" y="59044"/>
                  <a:pt x="1273713" y="5944"/>
                </a:cubicBezTo>
                <a:cubicBezTo>
                  <a:pt x="1301539" y="2625"/>
                  <a:pt x="1330647" y="724"/>
                  <a:pt x="1360831" y="171"/>
                </a:cubicBezTo>
                <a:close/>
              </a:path>
            </a:pathLst>
          </a:custGeom>
        </p:spPr>
      </p:pic>
      <p:grpSp>
        <p:nvGrpSpPr>
          <p:cNvPr id="20" name="组合 19"/>
          <p:cNvGrpSpPr/>
          <p:nvPr/>
        </p:nvGrpSpPr>
        <p:grpSpPr>
          <a:xfrm>
            <a:off x="720550" y="3998494"/>
            <a:ext cx="5129757" cy="2395884"/>
            <a:chOff x="720550" y="3998494"/>
            <a:chExt cx="5129757" cy="2395884"/>
          </a:xfrm>
        </p:grpSpPr>
        <p:sp>
          <p:nvSpPr>
            <p:cNvPr id="15" name="文本框 14"/>
            <p:cNvSpPr txBox="1"/>
            <p:nvPr/>
          </p:nvSpPr>
          <p:spPr>
            <a:xfrm>
              <a:off x="1926935" y="3998494"/>
              <a:ext cx="3144254"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Presentation</a:t>
              </a:r>
              <a:endParaRPr lang="zh-CN" altLang="en-US" sz="2800" dirty="0">
                <a:latin typeface="思源黑体 CN Medium" panose="020B0600000000000000" pitchFamily="34" charset="-122"/>
                <a:ea typeface="思源黑体 CN Medium" panose="020B0600000000000000" pitchFamily="34" charset="-122"/>
              </a:endParaRPr>
            </a:p>
          </p:txBody>
        </p:sp>
        <p:sp>
          <p:nvSpPr>
            <p:cNvPr id="17" name="文本框 16"/>
            <p:cNvSpPr txBox="1"/>
            <p:nvPr/>
          </p:nvSpPr>
          <p:spPr>
            <a:xfrm>
              <a:off x="720550" y="4455386"/>
              <a:ext cx="5129757" cy="1938992"/>
            </a:xfrm>
            <a:prstGeom prst="rect">
              <a:avLst/>
            </a:prstGeom>
            <a:noFill/>
          </p:spPr>
          <p:txBody>
            <a:bodyPr wrap="square" rtlCol="0">
              <a:spAutoFit/>
            </a:bodyPr>
            <a:lstStyle/>
            <a:p>
              <a:pPr algn="ct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According to the requirements of the program, learning activities are organized every week, and the theoretical learning content mainly focuses on the skills appraisal textbook</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grpSp>
        <p:nvGrpSpPr>
          <p:cNvPr id="37" name="组合 36"/>
          <p:cNvGrpSpPr/>
          <p:nvPr/>
        </p:nvGrpSpPr>
        <p:grpSpPr>
          <a:xfrm>
            <a:off x="6504809" y="3998494"/>
            <a:ext cx="5129757" cy="2395884"/>
            <a:chOff x="720550" y="3998494"/>
            <a:chExt cx="5129757" cy="2395884"/>
          </a:xfrm>
        </p:grpSpPr>
        <p:sp>
          <p:nvSpPr>
            <p:cNvPr id="38" name="文本框 37"/>
            <p:cNvSpPr txBox="1"/>
            <p:nvPr/>
          </p:nvSpPr>
          <p:spPr>
            <a:xfrm>
              <a:off x="1968338" y="3998494"/>
              <a:ext cx="3144254" cy="523220"/>
            </a:xfrm>
            <a:prstGeom prst="rect">
              <a:avLst/>
            </a:prstGeom>
            <a:noFill/>
          </p:spPr>
          <p:txBody>
            <a:bodyPr wrap="square" rtlCol="0">
              <a:spAutoFit/>
            </a:bodyPr>
            <a:lstStyle/>
            <a:p>
              <a:r>
                <a:rPr lang="en-US" altLang="zh-CN" sz="2800" dirty="0">
                  <a:latin typeface="思源黑体 CN Medium" panose="020B0600000000000000" pitchFamily="34" charset="-122"/>
                  <a:ea typeface="思源黑体 CN Medium" panose="020B0600000000000000" pitchFamily="34" charset="-122"/>
                </a:rPr>
                <a:t>Presentation</a:t>
              </a:r>
              <a:endParaRPr lang="zh-CN" altLang="en-US" sz="2800" dirty="0">
                <a:latin typeface="思源黑体 CN Medium" panose="020B0600000000000000" pitchFamily="34" charset="-122"/>
                <a:ea typeface="思源黑体 CN Medium" panose="020B0600000000000000" pitchFamily="34" charset="-122"/>
              </a:endParaRPr>
            </a:p>
          </p:txBody>
        </p:sp>
        <p:sp>
          <p:nvSpPr>
            <p:cNvPr id="39" name="文本框 38"/>
            <p:cNvSpPr txBox="1"/>
            <p:nvPr/>
          </p:nvSpPr>
          <p:spPr>
            <a:xfrm>
              <a:off x="720550" y="4455386"/>
              <a:ext cx="5129757" cy="1938992"/>
            </a:xfrm>
            <a:prstGeom prst="rect">
              <a:avLst/>
            </a:prstGeom>
            <a:noFill/>
          </p:spPr>
          <p:txBody>
            <a:bodyPr wrap="square" rtlCol="0">
              <a:spAutoFit/>
            </a:bodyPr>
            <a:lstStyle/>
            <a:p>
              <a:pPr algn="ctr">
                <a:lnSpc>
                  <a:spcPct val="150000"/>
                </a:lnSpc>
              </a:pPr>
              <a:r>
                <a:rPr lang="en-US" altLang="zh-CN"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rPr>
                <a:t>According to the requirements of the program, learning activities are organized every week, and the theoretical learning content mainly focuses on the skills appraisal textbook</a:t>
              </a:r>
              <a:endParaRPr lang="zh-CN" altLang="en-US" sz="1600" spc="130" dirty="0">
                <a:solidFill>
                  <a:schemeClr val="tx1">
                    <a:lumMod val="50000"/>
                    <a:lumOff val="50000"/>
                  </a:schemeClr>
                </a:solidFill>
                <a:latin typeface="思源宋体 CN SemiBold" panose="02020600000000000000" pitchFamily="18" charset="-122"/>
                <a:ea typeface="思源宋体 CN SemiBold" panose="02020600000000000000" pitchFamily="18" charset="-122"/>
              </a:endParaRPr>
            </a:p>
          </p:txBody>
        </p:sp>
      </p:grpSp>
    </p:spTree>
    <p:extLst>
      <p:ext uri="{BB962C8B-B14F-4D97-AF65-F5344CB8AC3E}">
        <p14:creationId xmlns:p14="http://schemas.microsoft.com/office/powerpoint/2010/main" val="39879192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TotalTime>
  <Words>842</Words>
  <Application>Microsoft Office PowerPoint</Application>
  <PresentationFormat>宽屏</PresentationFormat>
  <Paragraphs>118</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思源黑体 CN Medium</vt:lpstr>
      <vt:lpstr>思源宋体 CN SemiBold</vt:lpstr>
      <vt:lpstr>杨任东竹石体-Heavy</vt:lpstr>
      <vt:lpstr>Arial</vt:lpstr>
      <vt:lpstr>Autumn Chant</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63</cp:revision>
  <dcterms:created xsi:type="dcterms:W3CDTF">2020-08-18T13:00:58Z</dcterms:created>
  <dcterms:modified xsi:type="dcterms:W3CDTF">2020-10-08T05:11:13Z</dcterms:modified>
</cp:coreProperties>
</file>